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16"/>
  </p:notesMasterIdLst>
  <p:sldIdLst>
    <p:sldId id="257" r:id="rId4"/>
    <p:sldId id="258" r:id="rId5"/>
    <p:sldId id="259" r:id="rId6"/>
    <p:sldId id="268" r:id="rId7"/>
    <p:sldId id="261" r:id="rId8"/>
    <p:sldId id="270" r:id="rId9"/>
    <p:sldId id="262" r:id="rId10"/>
    <p:sldId id="264" r:id="rId11"/>
    <p:sldId id="269" r:id="rId12"/>
    <p:sldId id="265" r:id="rId13"/>
    <p:sldId id="266" r:id="rId14"/>
    <p:sldId id="267" r:id="rId1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varScale="1">
        <p:scale>
          <a:sx n="59" d="100"/>
          <a:sy n="59" d="100"/>
        </p:scale>
        <p:origin x="102" y="5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C475D6-C99E-4AFF-98AA-1DDDEF0567CF}" type="datetimeFigureOut">
              <a:rPr lang="es-ES" smtClean="0"/>
              <a:t>01/06/2020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E84A02-9275-4C57-BB34-FEC4CBC4D373}" type="slidenum">
              <a:rPr lang="es-ES" smtClean="0"/>
              <a:t>‹Nº›</a:t>
            </a:fld>
            <a:endParaRPr lang="es-ES"/>
          </a:p>
        </p:txBody>
      </p:sp>
    </p:spTree>
    <p:extLst>
      <p:ext uri="{BB962C8B-B14F-4D97-AF65-F5344CB8AC3E}">
        <p14:creationId xmlns:p14="http://schemas.microsoft.com/office/powerpoint/2010/main" val="4043938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1 Marcador de imagen de diapositiva"/>
          <p:cNvSpPr>
            <a:spLocks noGrp="1" noRot="1" noChangeAspect="1" noTextEdit="1"/>
          </p:cNvSpPr>
          <p:nvPr>
            <p:ph type="sldImg"/>
          </p:nvPr>
        </p:nvSpPr>
        <p:spPr bwMode="auto">
          <a:noFill/>
          <a:ln>
            <a:solidFill>
              <a:srgbClr val="000000"/>
            </a:solidFill>
            <a:miter lim="800000"/>
            <a:headEnd/>
            <a:tailEnd/>
          </a:ln>
        </p:spPr>
      </p:sp>
      <p:sp>
        <p:nvSpPr>
          <p:cNvPr id="84995" name="2 Marcador de notas"/>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s-ES_tradnl" smtClean="0"/>
          </a:p>
        </p:txBody>
      </p:sp>
      <p:sp>
        <p:nvSpPr>
          <p:cNvPr id="84996" name="3 Marcador de número de diapositiva"/>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8CA1B3C-498C-43A1-AD2D-39CD1A83E745}" type="slidenum">
              <a:rPr kumimoji="0" lang="es-ES" sz="1300" b="0" i="0" u="none" strike="noStrike" kern="1200" cap="none" spc="0" normalizeH="0" baseline="0" noProof="0" smtClean="0">
                <a:ln>
                  <a:noFill/>
                </a:ln>
                <a:solidFill>
                  <a:prstClr val="black"/>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s-ES" sz="1300" b="0" i="0" u="none" strike="noStrike" kern="1200" cap="none" spc="0" normalizeH="0" baseline="0" noProof="0" smtClean="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288847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4021294" y="9721106"/>
            <a:ext cx="3076363" cy="511731"/>
          </a:xfrm>
          <a:prstGeom prst="rect">
            <a:avLst/>
          </a:prstGeom>
          <a:noFill/>
          <a:ln w="9525">
            <a:noFill/>
            <a:miter lim="800000"/>
            <a:headEnd/>
            <a:tailEnd/>
          </a:ln>
        </p:spPr>
        <p:txBody>
          <a:bodyPr lIns="99048" tIns="49524" rIns="99048" bIns="49524" anchor="b"/>
          <a:lstStyle/>
          <a:p>
            <a:pPr marL="0" marR="0" lvl="0" indent="0" algn="r" defTabSz="914400" rtl="0" eaLnBrk="1" fontAlgn="base" latinLnBrk="0" hangingPunct="1">
              <a:lnSpc>
                <a:spcPct val="100000"/>
              </a:lnSpc>
              <a:spcBef>
                <a:spcPct val="0"/>
              </a:spcBef>
              <a:spcAft>
                <a:spcPct val="0"/>
              </a:spcAft>
              <a:buClrTx/>
              <a:buSzTx/>
              <a:buFontTx/>
              <a:buNone/>
              <a:tabLst/>
              <a:defRPr/>
            </a:pPr>
            <a:fld id="{81E25E4C-242C-4E46-B2EB-835B6DFBDC20}" type="slidenum">
              <a:rPr kumimoji="0" lang="es-ES" sz="1300" b="0" i="0" u="none" strike="noStrike" kern="1200" cap="none" spc="0" normalizeH="0" baseline="0" noProof="0">
                <a:ln>
                  <a:noFill/>
                </a:ln>
                <a:solidFill>
                  <a:prstClr val="black"/>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s-ES" sz="13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endParaRPr lang="es-ES_tradnl" smtClean="0">
              <a:latin typeface="Arial" pitchFamily="34" charset="0"/>
            </a:endParaRPr>
          </a:p>
        </p:txBody>
      </p:sp>
    </p:spTree>
    <p:extLst>
      <p:ext uri="{BB962C8B-B14F-4D97-AF65-F5344CB8AC3E}">
        <p14:creationId xmlns:p14="http://schemas.microsoft.com/office/powerpoint/2010/main" val="28687176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Ref idx="1001">
        <a:schemeClr val="bg2"/>
      </p:bgRef>
    </p:bg>
    <p:spTree>
      <p:nvGrpSpPr>
        <p:cNvPr id="1" name=""/>
        <p:cNvGrpSpPr/>
        <p:nvPr/>
      </p:nvGrpSpPr>
      <p:grpSpPr>
        <a:xfrm>
          <a:off x="0" y="0"/>
          <a:ext cx="0" cy="0"/>
          <a:chOff x="0" y="0"/>
          <a:chExt cx="0" cy="0"/>
        </a:xfrm>
      </p:grpSpPr>
      <p:sp>
        <p:nvSpPr>
          <p:cNvPr id="4" name="3 Rectángulo"/>
          <p:cNvSpPr/>
          <p:nvPr/>
        </p:nvSpPr>
        <p:spPr bwMode="white">
          <a:xfrm>
            <a:off x="0" y="5970588"/>
            <a:ext cx="12192000" cy="887412"/>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5" name="4 Rectángulo"/>
          <p:cNvSpPr/>
          <p:nvPr/>
        </p:nvSpPr>
        <p:spPr>
          <a:xfrm>
            <a:off x="-12700" y="6053139"/>
            <a:ext cx="2999317" cy="712787"/>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6" name="5 Rectángulo"/>
          <p:cNvSpPr/>
          <p:nvPr/>
        </p:nvSpPr>
        <p:spPr>
          <a:xfrm>
            <a:off x="3145368" y="6043614"/>
            <a:ext cx="9046633"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8" name="7 Título"/>
          <p:cNvSpPr>
            <a:spLocks noGrp="1"/>
          </p:cNvSpPr>
          <p:nvPr>
            <p:ph type="ctrTitle"/>
          </p:nvPr>
        </p:nvSpPr>
        <p:spPr>
          <a:xfrm>
            <a:off x="3149600" y="4038600"/>
            <a:ext cx="8636000" cy="1828800"/>
          </a:xfrm>
        </p:spPr>
        <p:txBody>
          <a:bodyPr anchor="b"/>
          <a:lstStyle>
            <a:lvl1pPr>
              <a:defRPr cap="all" baseline="0"/>
            </a:lvl1pPr>
          </a:lstStyle>
          <a:p>
            <a:r>
              <a:rPr lang="es-ES" smtClean="0"/>
              <a:t>Haga clic para modificar el estilo de título del patrón</a:t>
            </a:r>
            <a:endParaRPr lang="en-US"/>
          </a:p>
        </p:txBody>
      </p:sp>
      <p:sp>
        <p:nvSpPr>
          <p:cNvPr id="9" name="8 Subtítulo"/>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s-ES" smtClean="0"/>
              <a:t>Haga clic para modificar el estilo de subtítulo del patrón</a:t>
            </a:r>
            <a:endParaRPr lang="en-US"/>
          </a:p>
        </p:txBody>
      </p:sp>
      <p:sp>
        <p:nvSpPr>
          <p:cNvPr id="7" name="27 Marcador de fecha"/>
          <p:cNvSpPr>
            <a:spLocks noGrp="1"/>
          </p:cNvSpPr>
          <p:nvPr>
            <p:ph type="dt" sz="half" idx="10"/>
          </p:nvPr>
        </p:nvSpPr>
        <p:spPr>
          <a:xfrm>
            <a:off x="101600" y="6069013"/>
            <a:ext cx="2743200" cy="685800"/>
          </a:xfrm>
        </p:spPr>
        <p:txBody>
          <a:bodyPr>
            <a:noAutofit/>
          </a:bodyPr>
          <a:lstStyle>
            <a:lvl1pPr algn="ctr">
              <a:defRPr sz="2000">
                <a:solidFill>
                  <a:srgbClr val="FFFFFF"/>
                </a:solidFill>
              </a:defRPr>
            </a:lvl1pPr>
          </a:lstStyle>
          <a:p>
            <a:pPr>
              <a:defRPr/>
            </a:pPr>
            <a:endParaRPr lang="es-ES"/>
          </a:p>
        </p:txBody>
      </p:sp>
      <p:sp>
        <p:nvSpPr>
          <p:cNvPr id="10" name="16 Marcador de pie de página"/>
          <p:cNvSpPr>
            <a:spLocks noGrp="1"/>
          </p:cNvSpPr>
          <p:nvPr>
            <p:ph type="ftr" sz="quarter" idx="11"/>
          </p:nvPr>
        </p:nvSpPr>
        <p:spPr>
          <a:xfrm>
            <a:off x="2781300" y="236539"/>
            <a:ext cx="7823200" cy="365125"/>
          </a:xfrm>
        </p:spPr>
        <p:txBody>
          <a:bodyPr/>
          <a:lstStyle>
            <a:lvl1pPr algn="r">
              <a:defRPr>
                <a:solidFill>
                  <a:schemeClr val="tx2"/>
                </a:solidFill>
              </a:defRPr>
            </a:lvl1pPr>
          </a:lstStyle>
          <a:p>
            <a:pPr>
              <a:defRPr/>
            </a:pPr>
            <a:endParaRPr lang="es-ES"/>
          </a:p>
        </p:txBody>
      </p:sp>
      <p:sp>
        <p:nvSpPr>
          <p:cNvPr id="11" name="28 Marcador de número de diapositiva"/>
          <p:cNvSpPr>
            <a:spLocks noGrp="1"/>
          </p:cNvSpPr>
          <p:nvPr>
            <p:ph type="sldNum" sz="quarter" idx="12"/>
          </p:nvPr>
        </p:nvSpPr>
        <p:spPr>
          <a:xfrm>
            <a:off x="10668000" y="228600"/>
            <a:ext cx="1117600" cy="381000"/>
          </a:xfrm>
        </p:spPr>
        <p:txBody>
          <a:bodyPr/>
          <a:lstStyle>
            <a:lvl1pPr>
              <a:defRPr>
                <a:solidFill>
                  <a:schemeClr val="tx2"/>
                </a:solidFill>
              </a:defRPr>
            </a:lvl1pPr>
          </a:lstStyle>
          <a:p>
            <a:pPr>
              <a:defRPr/>
            </a:pPr>
            <a:fld id="{FE191354-720C-42F4-8B73-EA91DAD7C88E}" type="slidenum">
              <a:rPr lang="es-ES"/>
              <a:pPr>
                <a:defRPr/>
              </a:pPr>
              <a:t>‹Nº›</a:t>
            </a:fld>
            <a:endParaRPr lang="es-ES" dirty="0"/>
          </a:p>
        </p:txBody>
      </p:sp>
    </p:spTree>
    <p:extLst>
      <p:ext uri="{BB962C8B-B14F-4D97-AF65-F5344CB8AC3E}">
        <p14:creationId xmlns:p14="http://schemas.microsoft.com/office/powerpoint/2010/main" val="358834920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s-ES"/>
          </a:p>
        </p:txBody>
      </p:sp>
      <p:sp>
        <p:nvSpPr>
          <p:cNvPr id="5" name="2 Marcador de pie de página"/>
          <p:cNvSpPr>
            <a:spLocks noGrp="1"/>
          </p:cNvSpPr>
          <p:nvPr>
            <p:ph type="ftr" sz="quarter" idx="11"/>
          </p:nvPr>
        </p:nvSpPr>
        <p:spPr/>
        <p:txBody>
          <a:bodyPr/>
          <a:lstStyle>
            <a:lvl1pPr>
              <a:defRPr/>
            </a:lvl1pPr>
          </a:lstStyle>
          <a:p>
            <a:pPr>
              <a:defRPr/>
            </a:pPr>
            <a:endParaRPr lang="es-ES"/>
          </a:p>
        </p:txBody>
      </p:sp>
      <p:sp>
        <p:nvSpPr>
          <p:cNvPr id="6" name="22 Marcador de número de diapositiva"/>
          <p:cNvSpPr>
            <a:spLocks noGrp="1"/>
          </p:cNvSpPr>
          <p:nvPr>
            <p:ph type="sldNum" sz="quarter" idx="12"/>
          </p:nvPr>
        </p:nvSpPr>
        <p:spPr/>
        <p:txBody>
          <a:bodyPr/>
          <a:lstStyle>
            <a:lvl1pPr>
              <a:defRPr/>
            </a:lvl1pPr>
          </a:lstStyle>
          <a:p>
            <a:pPr>
              <a:defRPr/>
            </a:pPr>
            <a:fld id="{E438A11C-FC34-45AA-9E87-B9CB96B120D5}" type="slidenum">
              <a:rPr lang="es-ES"/>
              <a:pPr>
                <a:defRPr/>
              </a:pPr>
              <a:t>‹Nº›</a:t>
            </a:fld>
            <a:endParaRPr lang="es-ES" dirty="0"/>
          </a:p>
        </p:txBody>
      </p:sp>
    </p:spTree>
    <p:extLst>
      <p:ext uri="{BB962C8B-B14F-4D97-AF65-F5344CB8AC3E}">
        <p14:creationId xmlns:p14="http://schemas.microsoft.com/office/powerpoint/2010/main" val="2124732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4" name="3 Rectángulo"/>
          <p:cNvSpPr/>
          <p:nvPr/>
        </p:nvSpPr>
        <p:spPr bwMode="white">
          <a:xfrm>
            <a:off x="8128001" y="0"/>
            <a:ext cx="427567"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5" name="4 Rectángulo"/>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6" name="5 Rectángulo"/>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2" name="1 Título vertical"/>
          <p:cNvSpPr>
            <a:spLocks noGrp="1"/>
          </p:cNvSpPr>
          <p:nvPr>
            <p:ph type="title" orient="vert"/>
          </p:nvPr>
        </p:nvSpPr>
        <p:spPr>
          <a:xfrm>
            <a:off x="8737600" y="609601"/>
            <a:ext cx="2743200" cy="5516563"/>
          </a:xfrm>
        </p:spPr>
        <p:txBody>
          <a:bodyPr vert="eaVert"/>
          <a:lstStyle/>
          <a:p>
            <a:r>
              <a:rPr lang="es-ES" smtClean="0"/>
              <a:t>Haga clic para modificar el estilo de título del patrón</a:t>
            </a:r>
            <a:endParaRPr lang="en-US"/>
          </a:p>
        </p:txBody>
      </p:sp>
      <p:sp>
        <p:nvSpPr>
          <p:cNvPr id="3" name="2 Marcador de texto vertical"/>
          <p:cNvSpPr>
            <a:spLocks noGrp="1"/>
          </p:cNvSpPr>
          <p:nvPr>
            <p:ph type="body" orient="vert" idx="1"/>
          </p:nvPr>
        </p:nvSpPr>
        <p:spPr>
          <a:xfrm>
            <a:off x="609600" y="609600"/>
            <a:ext cx="7416800" cy="551656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3 Marcador de fecha"/>
          <p:cNvSpPr>
            <a:spLocks noGrp="1"/>
          </p:cNvSpPr>
          <p:nvPr>
            <p:ph type="dt" sz="half" idx="10"/>
          </p:nvPr>
        </p:nvSpPr>
        <p:spPr>
          <a:xfrm>
            <a:off x="8737600" y="6248401"/>
            <a:ext cx="2946400" cy="365125"/>
          </a:xfrm>
        </p:spPr>
        <p:txBody>
          <a:bodyPr/>
          <a:lstStyle>
            <a:lvl1pPr>
              <a:defRPr/>
            </a:lvl1pPr>
          </a:lstStyle>
          <a:p>
            <a:pPr>
              <a:defRPr/>
            </a:pPr>
            <a:endParaRPr lang="es-ES"/>
          </a:p>
        </p:txBody>
      </p:sp>
      <p:sp>
        <p:nvSpPr>
          <p:cNvPr id="8" name="4 Marcador de pie de página"/>
          <p:cNvSpPr>
            <a:spLocks noGrp="1"/>
          </p:cNvSpPr>
          <p:nvPr>
            <p:ph type="ftr" sz="quarter" idx="11"/>
          </p:nvPr>
        </p:nvSpPr>
        <p:spPr>
          <a:xfrm>
            <a:off x="609601" y="6248401"/>
            <a:ext cx="7431617" cy="365125"/>
          </a:xfrm>
        </p:spPr>
        <p:txBody>
          <a:bodyPr/>
          <a:lstStyle>
            <a:lvl1pPr>
              <a:defRPr/>
            </a:lvl1pPr>
          </a:lstStyle>
          <a:p>
            <a:pPr>
              <a:defRPr/>
            </a:pPr>
            <a:endParaRPr lang="es-ES"/>
          </a:p>
        </p:txBody>
      </p:sp>
      <p:sp>
        <p:nvSpPr>
          <p:cNvPr id="9" name="5 Marcador de número de diapositiva"/>
          <p:cNvSpPr>
            <a:spLocks noGrp="1"/>
          </p:cNvSpPr>
          <p:nvPr>
            <p:ph type="sldNum" sz="quarter" idx="12"/>
          </p:nvPr>
        </p:nvSpPr>
        <p:spPr>
          <a:xfrm rot="5400000">
            <a:off x="8075084" y="103717"/>
            <a:ext cx="533400" cy="325967"/>
          </a:xfrm>
        </p:spPr>
        <p:txBody>
          <a:bodyPr/>
          <a:lstStyle>
            <a:lvl1pPr>
              <a:defRPr/>
            </a:lvl1pPr>
          </a:lstStyle>
          <a:p>
            <a:pPr>
              <a:defRPr/>
            </a:pPr>
            <a:fld id="{77223AFE-970A-4400-948B-FBA3F9F46A8B}" type="slidenum">
              <a:rPr lang="es-ES"/>
              <a:pPr>
                <a:defRPr/>
              </a:pPr>
              <a:t>‹Nº›</a:t>
            </a:fld>
            <a:endParaRPr lang="es-ES" dirty="0"/>
          </a:p>
        </p:txBody>
      </p:sp>
    </p:spTree>
    <p:extLst>
      <p:ext uri="{BB962C8B-B14F-4D97-AF65-F5344CB8AC3E}">
        <p14:creationId xmlns:p14="http://schemas.microsoft.com/office/powerpoint/2010/main" val="238884863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smtClean="0"/>
              <a:t>Haga clic para modificar el estilo de título del patrón</a:t>
            </a:r>
            <a:endParaRPr lang="es-ES_tradnl"/>
          </a:p>
        </p:txBody>
      </p:sp>
      <p:sp>
        <p:nvSpPr>
          <p:cNvPr id="3" name="2 Subtítulo"/>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smtClean="0"/>
              <a:t>Haga clic para modificar el estilo de subtítulo del patrón</a:t>
            </a:r>
            <a:endParaRPr lang="es-ES_tradnl"/>
          </a:p>
        </p:txBody>
      </p:sp>
      <p:sp>
        <p:nvSpPr>
          <p:cNvPr id="4" name="1 Marcador de fecha"/>
          <p:cNvSpPr>
            <a:spLocks noGrp="1"/>
          </p:cNvSpPr>
          <p:nvPr>
            <p:ph type="dt" sz="half" idx="10"/>
          </p:nvPr>
        </p:nvSpPr>
        <p:spPr/>
        <p:txBody>
          <a:bodyPr/>
          <a:lstStyle>
            <a:lvl1pPr>
              <a:defRPr/>
            </a:lvl1pPr>
          </a:lstStyle>
          <a:p>
            <a:pPr>
              <a:defRPr/>
            </a:pPr>
            <a:endParaRPr lang="es-ES"/>
          </a:p>
        </p:txBody>
      </p:sp>
      <p:sp>
        <p:nvSpPr>
          <p:cNvPr id="5" name="2 Marcador de pie de página"/>
          <p:cNvSpPr>
            <a:spLocks noGrp="1"/>
          </p:cNvSpPr>
          <p:nvPr>
            <p:ph type="ftr" sz="quarter" idx="11"/>
          </p:nvPr>
        </p:nvSpPr>
        <p:spPr/>
        <p:txBody>
          <a:bodyPr/>
          <a:lstStyle>
            <a:lvl1pPr>
              <a:defRPr/>
            </a:lvl1pPr>
          </a:lstStyle>
          <a:p>
            <a:pPr>
              <a:defRPr/>
            </a:pPr>
            <a:endParaRPr lang="es-ES"/>
          </a:p>
        </p:txBody>
      </p:sp>
      <p:sp>
        <p:nvSpPr>
          <p:cNvPr id="6" name="3 Marcador de número de diapositiva"/>
          <p:cNvSpPr>
            <a:spLocks noGrp="1"/>
          </p:cNvSpPr>
          <p:nvPr>
            <p:ph type="sldNum" sz="quarter" idx="12"/>
          </p:nvPr>
        </p:nvSpPr>
        <p:spPr/>
        <p:txBody>
          <a:bodyPr/>
          <a:lstStyle>
            <a:lvl1pPr>
              <a:defRPr/>
            </a:lvl1pPr>
          </a:lstStyle>
          <a:p>
            <a:pPr>
              <a:defRPr/>
            </a:pPr>
            <a:fld id="{3E488388-43B2-419A-B7D3-AE6CC492BCDA}" type="slidenum">
              <a:rPr lang="es-ES"/>
              <a:pPr>
                <a:defRPr/>
              </a:pPr>
              <a:t>‹Nº›</a:t>
            </a:fld>
            <a:endParaRPr lang="es-ES" dirty="0"/>
          </a:p>
        </p:txBody>
      </p:sp>
    </p:spTree>
    <p:extLst>
      <p:ext uri="{BB962C8B-B14F-4D97-AF65-F5344CB8AC3E}">
        <p14:creationId xmlns:p14="http://schemas.microsoft.com/office/powerpoint/2010/main" val="1719926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_tradnl"/>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1 Marcador de fecha"/>
          <p:cNvSpPr>
            <a:spLocks noGrp="1"/>
          </p:cNvSpPr>
          <p:nvPr>
            <p:ph type="dt" sz="half" idx="10"/>
          </p:nvPr>
        </p:nvSpPr>
        <p:spPr/>
        <p:txBody>
          <a:bodyPr/>
          <a:lstStyle>
            <a:lvl1pPr>
              <a:defRPr/>
            </a:lvl1pPr>
          </a:lstStyle>
          <a:p>
            <a:pPr>
              <a:defRPr/>
            </a:pPr>
            <a:endParaRPr lang="es-ES"/>
          </a:p>
        </p:txBody>
      </p:sp>
      <p:sp>
        <p:nvSpPr>
          <p:cNvPr id="5" name="2 Marcador de pie de página"/>
          <p:cNvSpPr>
            <a:spLocks noGrp="1"/>
          </p:cNvSpPr>
          <p:nvPr>
            <p:ph type="ftr" sz="quarter" idx="11"/>
          </p:nvPr>
        </p:nvSpPr>
        <p:spPr/>
        <p:txBody>
          <a:bodyPr/>
          <a:lstStyle>
            <a:lvl1pPr>
              <a:defRPr/>
            </a:lvl1pPr>
          </a:lstStyle>
          <a:p>
            <a:pPr>
              <a:defRPr/>
            </a:pPr>
            <a:endParaRPr lang="es-ES"/>
          </a:p>
        </p:txBody>
      </p:sp>
      <p:sp>
        <p:nvSpPr>
          <p:cNvPr id="6" name="3 Marcador de número de diapositiva"/>
          <p:cNvSpPr>
            <a:spLocks noGrp="1"/>
          </p:cNvSpPr>
          <p:nvPr>
            <p:ph type="sldNum" sz="quarter" idx="12"/>
          </p:nvPr>
        </p:nvSpPr>
        <p:spPr/>
        <p:txBody>
          <a:bodyPr/>
          <a:lstStyle>
            <a:lvl1pPr>
              <a:defRPr/>
            </a:lvl1pPr>
          </a:lstStyle>
          <a:p>
            <a:pPr>
              <a:defRPr/>
            </a:pPr>
            <a:fld id="{F5F1D788-848E-40D9-B291-D19D904159FB}" type="slidenum">
              <a:rPr lang="es-ES"/>
              <a:pPr>
                <a:defRPr/>
              </a:pPr>
              <a:t>‹Nº›</a:t>
            </a:fld>
            <a:endParaRPr lang="es-ES" dirty="0"/>
          </a:p>
        </p:txBody>
      </p:sp>
    </p:spTree>
    <p:extLst>
      <p:ext uri="{BB962C8B-B14F-4D97-AF65-F5344CB8AC3E}">
        <p14:creationId xmlns:p14="http://schemas.microsoft.com/office/powerpoint/2010/main" val="89960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4" y="4406901"/>
            <a:ext cx="10363200" cy="1362075"/>
          </a:xfrm>
        </p:spPr>
        <p:txBody>
          <a:bodyPr anchor="t"/>
          <a:lstStyle>
            <a:lvl1pPr algn="l">
              <a:defRPr sz="4000" b="1" cap="all"/>
            </a:lvl1pPr>
          </a:lstStyle>
          <a:p>
            <a:r>
              <a:rPr lang="es-ES" smtClean="0"/>
              <a:t>Haga clic para modificar el estilo de título del patrón</a:t>
            </a:r>
            <a:endParaRPr lang="es-ES_tradnl"/>
          </a:p>
        </p:txBody>
      </p:sp>
      <p:sp>
        <p:nvSpPr>
          <p:cNvPr id="3" name="2 Marcador de texto"/>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1 Marcador de fecha"/>
          <p:cNvSpPr>
            <a:spLocks noGrp="1"/>
          </p:cNvSpPr>
          <p:nvPr>
            <p:ph type="dt" sz="half" idx="10"/>
          </p:nvPr>
        </p:nvSpPr>
        <p:spPr/>
        <p:txBody>
          <a:bodyPr/>
          <a:lstStyle>
            <a:lvl1pPr>
              <a:defRPr/>
            </a:lvl1pPr>
          </a:lstStyle>
          <a:p>
            <a:pPr>
              <a:defRPr/>
            </a:pPr>
            <a:endParaRPr lang="es-ES"/>
          </a:p>
        </p:txBody>
      </p:sp>
      <p:sp>
        <p:nvSpPr>
          <p:cNvPr id="5" name="2 Marcador de pie de página"/>
          <p:cNvSpPr>
            <a:spLocks noGrp="1"/>
          </p:cNvSpPr>
          <p:nvPr>
            <p:ph type="ftr" sz="quarter" idx="11"/>
          </p:nvPr>
        </p:nvSpPr>
        <p:spPr/>
        <p:txBody>
          <a:bodyPr/>
          <a:lstStyle>
            <a:lvl1pPr>
              <a:defRPr/>
            </a:lvl1pPr>
          </a:lstStyle>
          <a:p>
            <a:pPr>
              <a:defRPr/>
            </a:pPr>
            <a:endParaRPr lang="es-ES"/>
          </a:p>
        </p:txBody>
      </p:sp>
      <p:sp>
        <p:nvSpPr>
          <p:cNvPr id="6" name="3 Marcador de número de diapositiva"/>
          <p:cNvSpPr>
            <a:spLocks noGrp="1"/>
          </p:cNvSpPr>
          <p:nvPr>
            <p:ph type="sldNum" sz="quarter" idx="12"/>
          </p:nvPr>
        </p:nvSpPr>
        <p:spPr/>
        <p:txBody>
          <a:bodyPr/>
          <a:lstStyle>
            <a:lvl1pPr>
              <a:defRPr/>
            </a:lvl1pPr>
          </a:lstStyle>
          <a:p>
            <a:pPr>
              <a:defRPr/>
            </a:pPr>
            <a:fld id="{E2800AA0-B064-488A-8164-4445FF7DC3F7}" type="slidenum">
              <a:rPr lang="es-ES"/>
              <a:pPr>
                <a:defRPr/>
              </a:pPr>
              <a:t>‹Nº›</a:t>
            </a:fld>
            <a:endParaRPr lang="es-ES" dirty="0"/>
          </a:p>
        </p:txBody>
      </p:sp>
    </p:spTree>
    <p:extLst>
      <p:ext uri="{BB962C8B-B14F-4D97-AF65-F5344CB8AC3E}">
        <p14:creationId xmlns:p14="http://schemas.microsoft.com/office/powerpoint/2010/main" val="1124754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_tradnl"/>
          </a:p>
        </p:txBody>
      </p:sp>
      <p:sp>
        <p:nvSpPr>
          <p:cNvPr id="3" name="2 Marcador de contenido"/>
          <p:cNvSpPr>
            <a:spLocks noGrp="1"/>
          </p:cNvSpPr>
          <p:nvPr>
            <p:ph sz="half" idx="1"/>
          </p:nvPr>
        </p:nvSpPr>
        <p:spPr>
          <a:xfrm>
            <a:off x="817033" y="1600201"/>
            <a:ext cx="53340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3 Marcador de contenido"/>
          <p:cNvSpPr>
            <a:spLocks noGrp="1"/>
          </p:cNvSpPr>
          <p:nvPr>
            <p:ph sz="half" idx="2"/>
          </p:nvPr>
        </p:nvSpPr>
        <p:spPr>
          <a:xfrm>
            <a:off x="6354233" y="1600201"/>
            <a:ext cx="53340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5" name="1 Marcador de fecha"/>
          <p:cNvSpPr>
            <a:spLocks noGrp="1"/>
          </p:cNvSpPr>
          <p:nvPr>
            <p:ph type="dt" sz="half" idx="10"/>
          </p:nvPr>
        </p:nvSpPr>
        <p:spPr/>
        <p:txBody>
          <a:bodyPr/>
          <a:lstStyle>
            <a:lvl1pPr>
              <a:defRPr/>
            </a:lvl1pPr>
          </a:lstStyle>
          <a:p>
            <a:pPr>
              <a:defRPr/>
            </a:pPr>
            <a:endParaRPr lang="es-ES"/>
          </a:p>
        </p:txBody>
      </p:sp>
      <p:sp>
        <p:nvSpPr>
          <p:cNvPr id="6" name="2 Marcador de pie de página"/>
          <p:cNvSpPr>
            <a:spLocks noGrp="1"/>
          </p:cNvSpPr>
          <p:nvPr>
            <p:ph type="ftr" sz="quarter" idx="11"/>
          </p:nvPr>
        </p:nvSpPr>
        <p:spPr/>
        <p:txBody>
          <a:bodyPr/>
          <a:lstStyle>
            <a:lvl1pPr>
              <a:defRPr/>
            </a:lvl1pPr>
          </a:lstStyle>
          <a:p>
            <a:pPr>
              <a:defRPr/>
            </a:pPr>
            <a:endParaRPr lang="es-ES"/>
          </a:p>
        </p:txBody>
      </p:sp>
      <p:sp>
        <p:nvSpPr>
          <p:cNvPr id="7" name="3 Marcador de número de diapositiva"/>
          <p:cNvSpPr>
            <a:spLocks noGrp="1"/>
          </p:cNvSpPr>
          <p:nvPr>
            <p:ph type="sldNum" sz="quarter" idx="12"/>
          </p:nvPr>
        </p:nvSpPr>
        <p:spPr/>
        <p:txBody>
          <a:bodyPr/>
          <a:lstStyle>
            <a:lvl1pPr>
              <a:defRPr/>
            </a:lvl1pPr>
          </a:lstStyle>
          <a:p>
            <a:pPr>
              <a:defRPr/>
            </a:pPr>
            <a:fld id="{B99A6E0E-05F9-446E-9A40-0635FCA21BF2}" type="slidenum">
              <a:rPr lang="es-ES"/>
              <a:pPr>
                <a:defRPr/>
              </a:pPr>
              <a:t>‹Nº›</a:t>
            </a:fld>
            <a:endParaRPr lang="es-ES" dirty="0"/>
          </a:p>
        </p:txBody>
      </p:sp>
    </p:spTree>
    <p:extLst>
      <p:ext uri="{BB962C8B-B14F-4D97-AF65-F5344CB8AC3E}">
        <p14:creationId xmlns:p14="http://schemas.microsoft.com/office/powerpoint/2010/main" val="784674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10972800" cy="1143000"/>
          </a:xfrm>
        </p:spPr>
        <p:txBody>
          <a:bodyPr/>
          <a:lstStyle>
            <a:lvl1pPr>
              <a:defRPr/>
            </a:lvl1pPr>
          </a:lstStyle>
          <a:p>
            <a:r>
              <a:rPr lang="es-ES" smtClean="0"/>
              <a:t>Haga clic para modificar el estilo de título del patrón</a:t>
            </a:r>
            <a:endParaRPr lang="es-ES_tradnl"/>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5" name="4 Marcador de texto"/>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7" name="1 Marcador de fecha"/>
          <p:cNvSpPr>
            <a:spLocks noGrp="1"/>
          </p:cNvSpPr>
          <p:nvPr>
            <p:ph type="dt" sz="half" idx="10"/>
          </p:nvPr>
        </p:nvSpPr>
        <p:spPr/>
        <p:txBody>
          <a:bodyPr/>
          <a:lstStyle>
            <a:lvl1pPr>
              <a:defRPr/>
            </a:lvl1pPr>
          </a:lstStyle>
          <a:p>
            <a:pPr>
              <a:defRPr/>
            </a:pPr>
            <a:endParaRPr lang="es-ES"/>
          </a:p>
        </p:txBody>
      </p:sp>
      <p:sp>
        <p:nvSpPr>
          <p:cNvPr id="8" name="2 Marcador de pie de página"/>
          <p:cNvSpPr>
            <a:spLocks noGrp="1"/>
          </p:cNvSpPr>
          <p:nvPr>
            <p:ph type="ftr" sz="quarter" idx="11"/>
          </p:nvPr>
        </p:nvSpPr>
        <p:spPr/>
        <p:txBody>
          <a:bodyPr/>
          <a:lstStyle>
            <a:lvl1pPr>
              <a:defRPr/>
            </a:lvl1pPr>
          </a:lstStyle>
          <a:p>
            <a:pPr>
              <a:defRPr/>
            </a:pPr>
            <a:endParaRPr lang="es-ES"/>
          </a:p>
        </p:txBody>
      </p:sp>
      <p:sp>
        <p:nvSpPr>
          <p:cNvPr id="9" name="3 Marcador de número de diapositiva"/>
          <p:cNvSpPr>
            <a:spLocks noGrp="1"/>
          </p:cNvSpPr>
          <p:nvPr>
            <p:ph type="sldNum" sz="quarter" idx="12"/>
          </p:nvPr>
        </p:nvSpPr>
        <p:spPr/>
        <p:txBody>
          <a:bodyPr/>
          <a:lstStyle>
            <a:lvl1pPr>
              <a:defRPr/>
            </a:lvl1pPr>
          </a:lstStyle>
          <a:p>
            <a:pPr>
              <a:defRPr/>
            </a:pPr>
            <a:fld id="{F08165D5-E173-4004-A7C6-995F8B6ADE8B}" type="slidenum">
              <a:rPr lang="es-ES"/>
              <a:pPr>
                <a:defRPr/>
              </a:pPr>
              <a:t>‹Nº›</a:t>
            </a:fld>
            <a:endParaRPr lang="es-ES" dirty="0"/>
          </a:p>
        </p:txBody>
      </p:sp>
    </p:spTree>
    <p:extLst>
      <p:ext uri="{BB962C8B-B14F-4D97-AF65-F5344CB8AC3E}">
        <p14:creationId xmlns:p14="http://schemas.microsoft.com/office/powerpoint/2010/main" val="2588458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_tradnl"/>
          </a:p>
        </p:txBody>
      </p:sp>
      <p:sp>
        <p:nvSpPr>
          <p:cNvPr id="3" name="1 Marcador de fecha"/>
          <p:cNvSpPr>
            <a:spLocks noGrp="1"/>
          </p:cNvSpPr>
          <p:nvPr>
            <p:ph type="dt" sz="half" idx="10"/>
          </p:nvPr>
        </p:nvSpPr>
        <p:spPr/>
        <p:txBody>
          <a:bodyPr/>
          <a:lstStyle>
            <a:lvl1pPr>
              <a:defRPr/>
            </a:lvl1pPr>
          </a:lstStyle>
          <a:p>
            <a:pPr>
              <a:defRPr/>
            </a:pPr>
            <a:endParaRPr lang="es-ES"/>
          </a:p>
        </p:txBody>
      </p:sp>
      <p:sp>
        <p:nvSpPr>
          <p:cNvPr id="4" name="2 Marcador de pie de página"/>
          <p:cNvSpPr>
            <a:spLocks noGrp="1"/>
          </p:cNvSpPr>
          <p:nvPr>
            <p:ph type="ftr" sz="quarter" idx="11"/>
          </p:nvPr>
        </p:nvSpPr>
        <p:spPr/>
        <p:txBody>
          <a:bodyPr/>
          <a:lstStyle>
            <a:lvl1pPr>
              <a:defRPr/>
            </a:lvl1pPr>
          </a:lstStyle>
          <a:p>
            <a:pPr>
              <a:defRPr/>
            </a:pPr>
            <a:endParaRPr lang="es-ES"/>
          </a:p>
        </p:txBody>
      </p:sp>
      <p:sp>
        <p:nvSpPr>
          <p:cNvPr id="5" name="3 Marcador de número de diapositiva"/>
          <p:cNvSpPr>
            <a:spLocks noGrp="1"/>
          </p:cNvSpPr>
          <p:nvPr>
            <p:ph type="sldNum" sz="quarter" idx="12"/>
          </p:nvPr>
        </p:nvSpPr>
        <p:spPr/>
        <p:txBody>
          <a:bodyPr/>
          <a:lstStyle>
            <a:lvl1pPr>
              <a:defRPr/>
            </a:lvl1pPr>
          </a:lstStyle>
          <a:p>
            <a:pPr>
              <a:defRPr/>
            </a:pPr>
            <a:fld id="{572D53DF-646B-452A-A862-BCE015EB5FF1}" type="slidenum">
              <a:rPr lang="es-ES"/>
              <a:pPr>
                <a:defRPr/>
              </a:pPr>
              <a:t>‹Nº›</a:t>
            </a:fld>
            <a:endParaRPr lang="es-ES" dirty="0"/>
          </a:p>
        </p:txBody>
      </p:sp>
    </p:spTree>
    <p:extLst>
      <p:ext uri="{BB962C8B-B14F-4D97-AF65-F5344CB8AC3E}">
        <p14:creationId xmlns:p14="http://schemas.microsoft.com/office/powerpoint/2010/main" val="10884765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lvl1pPr>
              <a:defRPr/>
            </a:lvl1pPr>
          </a:lstStyle>
          <a:p>
            <a:pPr>
              <a:defRPr/>
            </a:pPr>
            <a:endParaRPr lang="es-ES"/>
          </a:p>
        </p:txBody>
      </p:sp>
      <p:sp>
        <p:nvSpPr>
          <p:cNvPr id="3" name="2 Marcador de pie de página"/>
          <p:cNvSpPr>
            <a:spLocks noGrp="1"/>
          </p:cNvSpPr>
          <p:nvPr>
            <p:ph type="ftr" sz="quarter" idx="11"/>
          </p:nvPr>
        </p:nvSpPr>
        <p:spPr/>
        <p:txBody>
          <a:bodyPr/>
          <a:lstStyle>
            <a:lvl1pPr>
              <a:defRPr/>
            </a:lvl1pPr>
          </a:lstStyle>
          <a:p>
            <a:pPr>
              <a:defRPr/>
            </a:pPr>
            <a:endParaRPr lang="es-ES"/>
          </a:p>
        </p:txBody>
      </p:sp>
      <p:sp>
        <p:nvSpPr>
          <p:cNvPr id="4" name="3 Marcador de número de diapositiva"/>
          <p:cNvSpPr>
            <a:spLocks noGrp="1"/>
          </p:cNvSpPr>
          <p:nvPr>
            <p:ph type="sldNum" sz="quarter" idx="12"/>
          </p:nvPr>
        </p:nvSpPr>
        <p:spPr/>
        <p:txBody>
          <a:bodyPr/>
          <a:lstStyle>
            <a:lvl1pPr>
              <a:defRPr/>
            </a:lvl1pPr>
          </a:lstStyle>
          <a:p>
            <a:pPr>
              <a:defRPr/>
            </a:pPr>
            <a:fld id="{6F1D9ED7-744D-4BF1-8B65-202A253C5791}" type="slidenum">
              <a:rPr lang="es-ES"/>
              <a:pPr>
                <a:defRPr/>
              </a:pPr>
              <a:t>‹Nº›</a:t>
            </a:fld>
            <a:endParaRPr lang="es-ES" dirty="0"/>
          </a:p>
        </p:txBody>
      </p:sp>
    </p:spTree>
    <p:extLst>
      <p:ext uri="{BB962C8B-B14F-4D97-AF65-F5344CB8AC3E}">
        <p14:creationId xmlns:p14="http://schemas.microsoft.com/office/powerpoint/2010/main" val="8899491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1" y="273050"/>
            <a:ext cx="4011084" cy="1162050"/>
          </a:xfrm>
        </p:spPr>
        <p:txBody>
          <a:bodyPr anchor="b"/>
          <a:lstStyle>
            <a:lvl1pPr algn="l">
              <a:defRPr sz="2000" b="1"/>
            </a:lvl1pPr>
          </a:lstStyle>
          <a:p>
            <a:r>
              <a:rPr lang="es-ES" smtClean="0"/>
              <a:t>Haga clic para modificar el estilo de título del patrón</a:t>
            </a:r>
            <a:endParaRPr lang="es-ES_tradnl"/>
          </a:p>
        </p:txBody>
      </p:sp>
      <p:sp>
        <p:nvSpPr>
          <p:cNvPr id="3" name="2 Marcador de contenido"/>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3 Marcador de texto"/>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1 Marcador de fecha"/>
          <p:cNvSpPr>
            <a:spLocks noGrp="1"/>
          </p:cNvSpPr>
          <p:nvPr>
            <p:ph type="dt" sz="half" idx="10"/>
          </p:nvPr>
        </p:nvSpPr>
        <p:spPr/>
        <p:txBody>
          <a:bodyPr/>
          <a:lstStyle>
            <a:lvl1pPr>
              <a:defRPr/>
            </a:lvl1pPr>
          </a:lstStyle>
          <a:p>
            <a:pPr>
              <a:defRPr/>
            </a:pPr>
            <a:endParaRPr lang="es-ES"/>
          </a:p>
        </p:txBody>
      </p:sp>
      <p:sp>
        <p:nvSpPr>
          <p:cNvPr id="6" name="2 Marcador de pie de página"/>
          <p:cNvSpPr>
            <a:spLocks noGrp="1"/>
          </p:cNvSpPr>
          <p:nvPr>
            <p:ph type="ftr" sz="quarter" idx="11"/>
          </p:nvPr>
        </p:nvSpPr>
        <p:spPr/>
        <p:txBody>
          <a:bodyPr/>
          <a:lstStyle>
            <a:lvl1pPr>
              <a:defRPr/>
            </a:lvl1pPr>
          </a:lstStyle>
          <a:p>
            <a:pPr>
              <a:defRPr/>
            </a:pPr>
            <a:endParaRPr lang="es-ES"/>
          </a:p>
        </p:txBody>
      </p:sp>
      <p:sp>
        <p:nvSpPr>
          <p:cNvPr id="7" name="3 Marcador de número de diapositiva"/>
          <p:cNvSpPr>
            <a:spLocks noGrp="1"/>
          </p:cNvSpPr>
          <p:nvPr>
            <p:ph type="sldNum" sz="quarter" idx="12"/>
          </p:nvPr>
        </p:nvSpPr>
        <p:spPr/>
        <p:txBody>
          <a:bodyPr/>
          <a:lstStyle>
            <a:lvl1pPr>
              <a:defRPr/>
            </a:lvl1pPr>
          </a:lstStyle>
          <a:p>
            <a:pPr>
              <a:defRPr/>
            </a:pPr>
            <a:fld id="{F7EF8198-39F7-456F-8163-AF79F4C3FFBF}" type="slidenum">
              <a:rPr lang="es-ES"/>
              <a:pPr>
                <a:defRPr/>
              </a:pPr>
              <a:t>‹Nº›</a:t>
            </a:fld>
            <a:endParaRPr lang="es-ES" dirty="0"/>
          </a:p>
        </p:txBody>
      </p:sp>
    </p:spTree>
    <p:extLst>
      <p:ext uri="{BB962C8B-B14F-4D97-AF65-F5344CB8AC3E}">
        <p14:creationId xmlns:p14="http://schemas.microsoft.com/office/powerpoint/2010/main" val="1867098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816864" y="228600"/>
            <a:ext cx="10871200" cy="990600"/>
          </a:xfrm>
        </p:spPr>
        <p:txBody>
          <a:bodyPr/>
          <a:lstStyle/>
          <a:p>
            <a:r>
              <a:rPr lang="es-ES" smtClean="0"/>
              <a:t>Haga clic para modificar el estilo de título del patrón</a:t>
            </a:r>
            <a:endParaRPr lang="en-US"/>
          </a:p>
        </p:txBody>
      </p:sp>
      <p:sp>
        <p:nvSpPr>
          <p:cNvPr id="8" name="7 Marcador de contenido"/>
          <p:cNvSpPr>
            <a:spLocks noGrp="1"/>
          </p:cNvSpPr>
          <p:nvPr>
            <p:ph sz="quarter" idx="1"/>
          </p:nvPr>
        </p:nvSpPr>
        <p:spPr>
          <a:xfrm>
            <a:off x="816864" y="1600200"/>
            <a:ext cx="10871200" cy="4495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13 Marcador de fecha"/>
          <p:cNvSpPr>
            <a:spLocks noGrp="1"/>
          </p:cNvSpPr>
          <p:nvPr>
            <p:ph type="dt" sz="half" idx="10"/>
          </p:nvPr>
        </p:nvSpPr>
        <p:spPr/>
        <p:txBody>
          <a:bodyPr/>
          <a:lstStyle>
            <a:lvl1pPr>
              <a:defRPr/>
            </a:lvl1pPr>
          </a:lstStyle>
          <a:p>
            <a:pPr>
              <a:defRPr/>
            </a:pPr>
            <a:endParaRPr lang="es-ES"/>
          </a:p>
        </p:txBody>
      </p:sp>
      <p:sp>
        <p:nvSpPr>
          <p:cNvPr id="5" name="2 Marcador de pie de página"/>
          <p:cNvSpPr>
            <a:spLocks noGrp="1"/>
          </p:cNvSpPr>
          <p:nvPr>
            <p:ph type="ftr" sz="quarter" idx="11"/>
          </p:nvPr>
        </p:nvSpPr>
        <p:spPr/>
        <p:txBody>
          <a:bodyPr/>
          <a:lstStyle>
            <a:lvl1pPr>
              <a:defRPr/>
            </a:lvl1pPr>
          </a:lstStyle>
          <a:p>
            <a:pPr>
              <a:defRPr/>
            </a:pPr>
            <a:endParaRPr lang="es-ES"/>
          </a:p>
        </p:txBody>
      </p:sp>
      <p:sp>
        <p:nvSpPr>
          <p:cNvPr id="6" name="22 Marcador de número de diapositiva"/>
          <p:cNvSpPr>
            <a:spLocks noGrp="1"/>
          </p:cNvSpPr>
          <p:nvPr>
            <p:ph type="sldNum" sz="quarter" idx="12"/>
          </p:nvPr>
        </p:nvSpPr>
        <p:spPr/>
        <p:txBody>
          <a:bodyPr/>
          <a:lstStyle>
            <a:lvl1pPr>
              <a:defRPr/>
            </a:lvl1pPr>
          </a:lstStyle>
          <a:p>
            <a:pPr>
              <a:defRPr/>
            </a:pPr>
            <a:fld id="{0877E830-11D0-434E-80D9-174367046C4A}" type="slidenum">
              <a:rPr lang="es-ES"/>
              <a:pPr>
                <a:defRPr/>
              </a:pPr>
              <a:t>‹Nº›</a:t>
            </a:fld>
            <a:endParaRPr lang="es-ES" dirty="0"/>
          </a:p>
        </p:txBody>
      </p:sp>
    </p:spTree>
    <p:extLst>
      <p:ext uri="{BB962C8B-B14F-4D97-AF65-F5344CB8AC3E}">
        <p14:creationId xmlns:p14="http://schemas.microsoft.com/office/powerpoint/2010/main" val="32880768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0"/>
            <a:ext cx="7315200" cy="566738"/>
          </a:xfrm>
        </p:spPr>
        <p:txBody>
          <a:bodyPr anchor="b"/>
          <a:lstStyle>
            <a:lvl1pPr algn="l">
              <a:defRPr sz="2000" b="1"/>
            </a:lvl1pPr>
          </a:lstStyle>
          <a:p>
            <a:r>
              <a:rPr lang="es-ES" smtClean="0"/>
              <a:t>Haga clic para modificar el estilo de título del patrón</a:t>
            </a:r>
            <a:endParaRPr lang="es-ES_tradnl"/>
          </a:p>
        </p:txBody>
      </p:sp>
      <p:sp>
        <p:nvSpPr>
          <p:cNvPr id="3" name="2 Marcador de posición de imagen"/>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smtClean="0"/>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1 Marcador de fecha"/>
          <p:cNvSpPr>
            <a:spLocks noGrp="1"/>
          </p:cNvSpPr>
          <p:nvPr>
            <p:ph type="dt" sz="half" idx="10"/>
          </p:nvPr>
        </p:nvSpPr>
        <p:spPr/>
        <p:txBody>
          <a:bodyPr/>
          <a:lstStyle>
            <a:lvl1pPr>
              <a:defRPr/>
            </a:lvl1pPr>
          </a:lstStyle>
          <a:p>
            <a:pPr>
              <a:defRPr/>
            </a:pPr>
            <a:endParaRPr lang="es-ES"/>
          </a:p>
        </p:txBody>
      </p:sp>
      <p:sp>
        <p:nvSpPr>
          <p:cNvPr id="6" name="2 Marcador de pie de página"/>
          <p:cNvSpPr>
            <a:spLocks noGrp="1"/>
          </p:cNvSpPr>
          <p:nvPr>
            <p:ph type="ftr" sz="quarter" idx="11"/>
          </p:nvPr>
        </p:nvSpPr>
        <p:spPr/>
        <p:txBody>
          <a:bodyPr/>
          <a:lstStyle>
            <a:lvl1pPr>
              <a:defRPr/>
            </a:lvl1pPr>
          </a:lstStyle>
          <a:p>
            <a:pPr>
              <a:defRPr/>
            </a:pPr>
            <a:endParaRPr lang="es-ES"/>
          </a:p>
        </p:txBody>
      </p:sp>
      <p:sp>
        <p:nvSpPr>
          <p:cNvPr id="7" name="3 Marcador de número de diapositiva"/>
          <p:cNvSpPr>
            <a:spLocks noGrp="1"/>
          </p:cNvSpPr>
          <p:nvPr>
            <p:ph type="sldNum" sz="quarter" idx="12"/>
          </p:nvPr>
        </p:nvSpPr>
        <p:spPr/>
        <p:txBody>
          <a:bodyPr/>
          <a:lstStyle>
            <a:lvl1pPr>
              <a:defRPr/>
            </a:lvl1pPr>
          </a:lstStyle>
          <a:p>
            <a:pPr>
              <a:defRPr/>
            </a:pPr>
            <a:fld id="{3B5D6B7E-A35B-41B3-863C-60114B63727B}" type="slidenum">
              <a:rPr lang="es-ES"/>
              <a:pPr>
                <a:defRPr/>
              </a:pPr>
              <a:t>‹Nº›</a:t>
            </a:fld>
            <a:endParaRPr lang="es-ES" dirty="0"/>
          </a:p>
        </p:txBody>
      </p:sp>
    </p:spTree>
    <p:extLst>
      <p:ext uri="{BB962C8B-B14F-4D97-AF65-F5344CB8AC3E}">
        <p14:creationId xmlns:p14="http://schemas.microsoft.com/office/powerpoint/2010/main" val="24999486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_tradnl"/>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1 Marcador de fecha"/>
          <p:cNvSpPr>
            <a:spLocks noGrp="1"/>
          </p:cNvSpPr>
          <p:nvPr>
            <p:ph type="dt" sz="half" idx="10"/>
          </p:nvPr>
        </p:nvSpPr>
        <p:spPr/>
        <p:txBody>
          <a:bodyPr/>
          <a:lstStyle>
            <a:lvl1pPr>
              <a:defRPr/>
            </a:lvl1pPr>
          </a:lstStyle>
          <a:p>
            <a:pPr>
              <a:defRPr/>
            </a:pPr>
            <a:endParaRPr lang="es-ES"/>
          </a:p>
        </p:txBody>
      </p:sp>
      <p:sp>
        <p:nvSpPr>
          <p:cNvPr id="5" name="2 Marcador de pie de página"/>
          <p:cNvSpPr>
            <a:spLocks noGrp="1"/>
          </p:cNvSpPr>
          <p:nvPr>
            <p:ph type="ftr" sz="quarter" idx="11"/>
          </p:nvPr>
        </p:nvSpPr>
        <p:spPr/>
        <p:txBody>
          <a:bodyPr/>
          <a:lstStyle>
            <a:lvl1pPr>
              <a:defRPr/>
            </a:lvl1pPr>
          </a:lstStyle>
          <a:p>
            <a:pPr>
              <a:defRPr/>
            </a:pPr>
            <a:endParaRPr lang="es-ES"/>
          </a:p>
        </p:txBody>
      </p:sp>
      <p:sp>
        <p:nvSpPr>
          <p:cNvPr id="6" name="3 Marcador de número de diapositiva"/>
          <p:cNvSpPr>
            <a:spLocks noGrp="1"/>
          </p:cNvSpPr>
          <p:nvPr>
            <p:ph type="sldNum" sz="quarter" idx="12"/>
          </p:nvPr>
        </p:nvSpPr>
        <p:spPr/>
        <p:txBody>
          <a:bodyPr/>
          <a:lstStyle>
            <a:lvl1pPr>
              <a:defRPr/>
            </a:lvl1pPr>
          </a:lstStyle>
          <a:p>
            <a:pPr>
              <a:defRPr/>
            </a:pPr>
            <a:fld id="{DEE947D0-C4B5-47D2-84D8-521D8FD687B9}" type="slidenum">
              <a:rPr lang="es-ES"/>
              <a:pPr>
                <a:defRPr/>
              </a:pPr>
              <a:t>‹Nº›</a:t>
            </a:fld>
            <a:endParaRPr lang="es-ES" dirty="0"/>
          </a:p>
        </p:txBody>
      </p:sp>
    </p:spTree>
    <p:extLst>
      <p:ext uri="{BB962C8B-B14F-4D97-AF65-F5344CB8AC3E}">
        <p14:creationId xmlns:p14="http://schemas.microsoft.com/office/powerpoint/2010/main" val="9927689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970433" y="228601"/>
            <a:ext cx="2717800" cy="5897563"/>
          </a:xfrm>
        </p:spPr>
        <p:txBody>
          <a:bodyPr vert="eaVert"/>
          <a:lstStyle/>
          <a:p>
            <a:r>
              <a:rPr lang="es-ES" smtClean="0"/>
              <a:t>Haga clic para modificar el estilo de título del patrón</a:t>
            </a:r>
            <a:endParaRPr lang="es-ES_tradnl"/>
          </a:p>
        </p:txBody>
      </p:sp>
      <p:sp>
        <p:nvSpPr>
          <p:cNvPr id="3" name="2 Marcador de texto vertical"/>
          <p:cNvSpPr>
            <a:spLocks noGrp="1"/>
          </p:cNvSpPr>
          <p:nvPr>
            <p:ph type="body" orient="vert" idx="1"/>
          </p:nvPr>
        </p:nvSpPr>
        <p:spPr>
          <a:xfrm>
            <a:off x="812801" y="228601"/>
            <a:ext cx="7954433" cy="5897563"/>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4" name="1 Marcador de fecha"/>
          <p:cNvSpPr>
            <a:spLocks noGrp="1"/>
          </p:cNvSpPr>
          <p:nvPr>
            <p:ph type="dt" sz="half" idx="10"/>
          </p:nvPr>
        </p:nvSpPr>
        <p:spPr/>
        <p:txBody>
          <a:bodyPr/>
          <a:lstStyle>
            <a:lvl1pPr>
              <a:defRPr/>
            </a:lvl1pPr>
          </a:lstStyle>
          <a:p>
            <a:pPr>
              <a:defRPr/>
            </a:pPr>
            <a:endParaRPr lang="es-ES"/>
          </a:p>
        </p:txBody>
      </p:sp>
      <p:sp>
        <p:nvSpPr>
          <p:cNvPr id="5" name="2 Marcador de pie de página"/>
          <p:cNvSpPr>
            <a:spLocks noGrp="1"/>
          </p:cNvSpPr>
          <p:nvPr>
            <p:ph type="ftr" sz="quarter" idx="11"/>
          </p:nvPr>
        </p:nvSpPr>
        <p:spPr/>
        <p:txBody>
          <a:bodyPr/>
          <a:lstStyle>
            <a:lvl1pPr>
              <a:defRPr/>
            </a:lvl1pPr>
          </a:lstStyle>
          <a:p>
            <a:pPr>
              <a:defRPr/>
            </a:pPr>
            <a:endParaRPr lang="es-ES"/>
          </a:p>
        </p:txBody>
      </p:sp>
      <p:sp>
        <p:nvSpPr>
          <p:cNvPr id="6" name="3 Marcador de número de diapositiva"/>
          <p:cNvSpPr>
            <a:spLocks noGrp="1"/>
          </p:cNvSpPr>
          <p:nvPr>
            <p:ph type="sldNum" sz="quarter" idx="12"/>
          </p:nvPr>
        </p:nvSpPr>
        <p:spPr/>
        <p:txBody>
          <a:bodyPr/>
          <a:lstStyle>
            <a:lvl1pPr>
              <a:defRPr/>
            </a:lvl1pPr>
          </a:lstStyle>
          <a:p>
            <a:pPr>
              <a:defRPr/>
            </a:pPr>
            <a:fld id="{29FBE34B-02D0-438C-B9E6-63EFD2944730}" type="slidenum">
              <a:rPr lang="es-ES"/>
              <a:pPr>
                <a:defRPr/>
              </a:pPr>
              <a:t>‹Nº›</a:t>
            </a:fld>
            <a:endParaRPr lang="es-ES" dirty="0"/>
          </a:p>
        </p:txBody>
      </p:sp>
    </p:spTree>
    <p:extLst>
      <p:ext uri="{BB962C8B-B14F-4D97-AF65-F5344CB8AC3E}">
        <p14:creationId xmlns:p14="http://schemas.microsoft.com/office/powerpoint/2010/main" val="31150182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ES"/>
          </a:p>
        </p:txBody>
      </p:sp>
      <p:sp>
        <p:nvSpPr>
          <p:cNvPr id="4" name="Marcador de fecha 3"/>
          <p:cNvSpPr>
            <a:spLocks noGrp="1"/>
          </p:cNvSpPr>
          <p:nvPr>
            <p:ph type="dt" sz="half" idx="10"/>
          </p:nvPr>
        </p:nvSpPr>
        <p:spPr/>
        <p:txBody>
          <a:bodyPr/>
          <a:lstStyle/>
          <a:p>
            <a:fld id="{41A26067-B15C-475D-BDC4-D8611FF9ABE3}" type="datetimeFigureOut">
              <a:rPr lang="es-ES" smtClean="0"/>
              <a:t>01/06/2020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C74BE9A-8B6D-4738-9C7C-77AF01DB972A}" type="slidenum">
              <a:rPr lang="es-ES" smtClean="0"/>
              <a:t>‹Nº›</a:t>
            </a:fld>
            <a:endParaRPr lang="es-ES"/>
          </a:p>
        </p:txBody>
      </p:sp>
    </p:spTree>
    <p:extLst>
      <p:ext uri="{BB962C8B-B14F-4D97-AF65-F5344CB8AC3E}">
        <p14:creationId xmlns:p14="http://schemas.microsoft.com/office/powerpoint/2010/main" val="8113905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41A26067-B15C-475D-BDC4-D8611FF9ABE3}" type="datetimeFigureOut">
              <a:rPr lang="es-ES" smtClean="0"/>
              <a:t>01/06/2020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C74BE9A-8B6D-4738-9C7C-77AF01DB972A}" type="slidenum">
              <a:rPr lang="es-ES" smtClean="0"/>
              <a:t>‹Nº›</a:t>
            </a:fld>
            <a:endParaRPr lang="es-ES"/>
          </a:p>
        </p:txBody>
      </p:sp>
    </p:spTree>
    <p:extLst>
      <p:ext uri="{BB962C8B-B14F-4D97-AF65-F5344CB8AC3E}">
        <p14:creationId xmlns:p14="http://schemas.microsoft.com/office/powerpoint/2010/main" val="40374837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41A26067-B15C-475D-BDC4-D8611FF9ABE3}" type="datetimeFigureOut">
              <a:rPr lang="es-ES" smtClean="0"/>
              <a:t>01/06/2020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C74BE9A-8B6D-4738-9C7C-77AF01DB972A}" type="slidenum">
              <a:rPr lang="es-ES" smtClean="0"/>
              <a:t>‹Nº›</a:t>
            </a:fld>
            <a:endParaRPr lang="es-ES"/>
          </a:p>
        </p:txBody>
      </p:sp>
    </p:spTree>
    <p:extLst>
      <p:ext uri="{BB962C8B-B14F-4D97-AF65-F5344CB8AC3E}">
        <p14:creationId xmlns:p14="http://schemas.microsoft.com/office/powerpoint/2010/main" val="5344032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p>
            <a:fld id="{41A26067-B15C-475D-BDC4-D8611FF9ABE3}" type="datetimeFigureOut">
              <a:rPr lang="es-ES" smtClean="0"/>
              <a:t>01/06/2020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C74BE9A-8B6D-4738-9C7C-77AF01DB972A}" type="slidenum">
              <a:rPr lang="es-ES" smtClean="0"/>
              <a:t>‹Nº›</a:t>
            </a:fld>
            <a:endParaRPr lang="es-ES"/>
          </a:p>
        </p:txBody>
      </p:sp>
    </p:spTree>
    <p:extLst>
      <p:ext uri="{BB962C8B-B14F-4D97-AF65-F5344CB8AC3E}">
        <p14:creationId xmlns:p14="http://schemas.microsoft.com/office/powerpoint/2010/main" val="35273295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p>
            <a:fld id="{41A26067-B15C-475D-BDC4-D8611FF9ABE3}" type="datetimeFigureOut">
              <a:rPr lang="es-ES" smtClean="0"/>
              <a:t>01/06/2020</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BC74BE9A-8B6D-4738-9C7C-77AF01DB972A}" type="slidenum">
              <a:rPr lang="es-ES" smtClean="0"/>
              <a:t>‹Nº›</a:t>
            </a:fld>
            <a:endParaRPr lang="es-ES"/>
          </a:p>
        </p:txBody>
      </p:sp>
    </p:spTree>
    <p:extLst>
      <p:ext uri="{BB962C8B-B14F-4D97-AF65-F5344CB8AC3E}">
        <p14:creationId xmlns:p14="http://schemas.microsoft.com/office/powerpoint/2010/main" val="28445003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p>
            <a:fld id="{41A26067-B15C-475D-BDC4-D8611FF9ABE3}" type="datetimeFigureOut">
              <a:rPr lang="es-ES" smtClean="0"/>
              <a:t>01/06/2020</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BC74BE9A-8B6D-4738-9C7C-77AF01DB972A}" type="slidenum">
              <a:rPr lang="es-ES" smtClean="0"/>
              <a:t>‹Nº›</a:t>
            </a:fld>
            <a:endParaRPr lang="es-ES"/>
          </a:p>
        </p:txBody>
      </p:sp>
    </p:spTree>
    <p:extLst>
      <p:ext uri="{BB962C8B-B14F-4D97-AF65-F5344CB8AC3E}">
        <p14:creationId xmlns:p14="http://schemas.microsoft.com/office/powerpoint/2010/main" val="5476050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1A26067-B15C-475D-BDC4-D8611FF9ABE3}" type="datetimeFigureOut">
              <a:rPr lang="es-ES" smtClean="0"/>
              <a:t>01/06/2020</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BC74BE9A-8B6D-4738-9C7C-77AF01DB972A}" type="slidenum">
              <a:rPr lang="es-ES" smtClean="0"/>
              <a:t>‹Nº›</a:t>
            </a:fld>
            <a:endParaRPr lang="es-ES"/>
          </a:p>
        </p:txBody>
      </p:sp>
    </p:spTree>
    <p:extLst>
      <p:ext uri="{BB962C8B-B14F-4D97-AF65-F5344CB8AC3E}">
        <p14:creationId xmlns:p14="http://schemas.microsoft.com/office/powerpoint/2010/main" val="3612146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3">
        <a:schemeClr val="bg1"/>
      </p:bgRef>
    </p:bg>
    <p:spTree>
      <p:nvGrpSpPr>
        <p:cNvPr id="1" name=""/>
        <p:cNvGrpSpPr/>
        <p:nvPr/>
      </p:nvGrpSpPr>
      <p:grpSpPr>
        <a:xfrm>
          <a:off x="0" y="0"/>
          <a:ext cx="0" cy="0"/>
          <a:chOff x="0" y="0"/>
          <a:chExt cx="0" cy="0"/>
        </a:xfrm>
      </p:grpSpPr>
      <p:sp>
        <p:nvSpPr>
          <p:cNvPr id="4" name="3 Rectángulo"/>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5" name="4 Rectángulo"/>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6" name="5 Rectángulo"/>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3" name="2 Marcador de texto"/>
          <p:cNvSpPr>
            <a:spLocks noGrp="1"/>
          </p:cNvSpPr>
          <p:nvPr>
            <p:ph type="body" idx="1"/>
          </p:nvPr>
        </p:nvSpPr>
        <p:spPr>
          <a:xfrm>
            <a:off x="1828801" y="2743200"/>
            <a:ext cx="9497484" cy="1673225"/>
          </a:xfrm>
        </p:spPr>
        <p:txBody>
          <a:bodyPr/>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s-ES" smtClean="0"/>
              <a:t>Haga clic para modificar el estilo de texto del patrón</a:t>
            </a:r>
          </a:p>
        </p:txBody>
      </p:sp>
      <p:sp>
        <p:nvSpPr>
          <p:cNvPr id="2" name="1 Título"/>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lang="es-ES" smtClean="0"/>
              <a:t>Haga clic para modificar el estilo de título del patrón</a:t>
            </a:r>
            <a:endParaRPr lang="en-US"/>
          </a:p>
        </p:txBody>
      </p:sp>
      <p:sp>
        <p:nvSpPr>
          <p:cNvPr id="7" name="11 Marcador de fecha"/>
          <p:cNvSpPr>
            <a:spLocks noGrp="1"/>
          </p:cNvSpPr>
          <p:nvPr>
            <p:ph type="dt" sz="half" idx="10"/>
          </p:nvPr>
        </p:nvSpPr>
        <p:spPr/>
        <p:txBody>
          <a:bodyPr/>
          <a:lstStyle>
            <a:lvl1pPr>
              <a:defRPr/>
            </a:lvl1pPr>
          </a:lstStyle>
          <a:p>
            <a:pPr>
              <a:defRPr/>
            </a:pPr>
            <a:endParaRPr lang="es-ES"/>
          </a:p>
        </p:txBody>
      </p:sp>
      <p:sp>
        <p:nvSpPr>
          <p:cNvPr id="8" name="12 Marcador de número de diapositiva"/>
          <p:cNvSpPr>
            <a:spLocks noGrp="1"/>
          </p:cNvSpPr>
          <p:nvPr>
            <p:ph type="sldNum" sz="quarter" idx="11"/>
          </p:nvPr>
        </p:nvSpPr>
        <p:spPr>
          <a:xfrm>
            <a:off x="0" y="1752601"/>
            <a:ext cx="1727200" cy="701675"/>
          </a:xfrm>
        </p:spPr>
        <p:txBody>
          <a:bodyPr>
            <a:noAutofit/>
          </a:bodyPr>
          <a:lstStyle>
            <a:lvl1pPr>
              <a:defRPr sz="2400">
                <a:solidFill>
                  <a:srgbClr val="FFFFFF"/>
                </a:solidFill>
              </a:defRPr>
            </a:lvl1pPr>
          </a:lstStyle>
          <a:p>
            <a:pPr>
              <a:defRPr/>
            </a:pPr>
            <a:fld id="{E739A85D-50A6-4200-8CD1-7DE19A981330}" type="slidenum">
              <a:rPr lang="es-ES"/>
              <a:pPr>
                <a:defRPr/>
              </a:pPr>
              <a:t>‹Nº›</a:t>
            </a:fld>
            <a:endParaRPr lang="es-ES" dirty="0"/>
          </a:p>
        </p:txBody>
      </p:sp>
      <p:sp>
        <p:nvSpPr>
          <p:cNvPr id="9" name="13 Marcador de pie de página"/>
          <p:cNvSpPr>
            <a:spLocks noGrp="1"/>
          </p:cNvSpPr>
          <p:nvPr>
            <p:ph type="ftr" sz="quarter" idx="12"/>
          </p:nvPr>
        </p:nvSpPr>
        <p:spPr/>
        <p:txBody>
          <a:bodyPr/>
          <a:lstStyle>
            <a:lvl1pPr>
              <a:defRPr/>
            </a:lvl1pPr>
          </a:lstStyle>
          <a:p>
            <a:pPr>
              <a:defRPr/>
            </a:pPr>
            <a:endParaRPr lang="es-ES"/>
          </a:p>
        </p:txBody>
      </p:sp>
    </p:spTree>
    <p:extLst>
      <p:ext uri="{BB962C8B-B14F-4D97-AF65-F5344CB8AC3E}">
        <p14:creationId xmlns:p14="http://schemas.microsoft.com/office/powerpoint/2010/main" val="3476202107"/>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41A26067-B15C-475D-BDC4-D8611FF9ABE3}" type="datetimeFigureOut">
              <a:rPr lang="es-ES" smtClean="0"/>
              <a:t>01/06/2020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C74BE9A-8B6D-4738-9C7C-77AF01DB972A}" type="slidenum">
              <a:rPr lang="es-ES" smtClean="0"/>
              <a:t>‹Nº›</a:t>
            </a:fld>
            <a:endParaRPr lang="es-ES"/>
          </a:p>
        </p:txBody>
      </p:sp>
    </p:spTree>
    <p:extLst>
      <p:ext uri="{BB962C8B-B14F-4D97-AF65-F5344CB8AC3E}">
        <p14:creationId xmlns:p14="http://schemas.microsoft.com/office/powerpoint/2010/main" val="333360721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41A26067-B15C-475D-BDC4-D8611FF9ABE3}" type="datetimeFigureOut">
              <a:rPr lang="es-ES" smtClean="0"/>
              <a:t>01/06/2020</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BC74BE9A-8B6D-4738-9C7C-77AF01DB972A}" type="slidenum">
              <a:rPr lang="es-ES" smtClean="0"/>
              <a:t>‹Nº›</a:t>
            </a:fld>
            <a:endParaRPr lang="es-ES"/>
          </a:p>
        </p:txBody>
      </p:sp>
    </p:spTree>
    <p:extLst>
      <p:ext uri="{BB962C8B-B14F-4D97-AF65-F5344CB8AC3E}">
        <p14:creationId xmlns:p14="http://schemas.microsoft.com/office/powerpoint/2010/main" val="26500724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41A26067-B15C-475D-BDC4-D8611FF9ABE3}" type="datetimeFigureOut">
              <a:rPr lang="es-ES" smtClean="0"/>
              <a:t>01/06/2020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C74BE9A-8B6D-4738-9C7C-77AF01DB972A}" type="slidenum">
              <a:rPr lang="es-ES" smtClean="0"/>
              <a:t>‹Nº›</a:t>
            </a:fld>
            <a:endParaRPr lang="es-ES"/>
          </a:p>
        </p:txBody>
      </p:sp>
    </p:spTree>
    <p:extLst>
      <p:ext uri="{BB962C8B-B14F-4D97-AF65-F5344CB8AC3E}">
        <p14:creationId xmlns:p14="http://schemas.microsoft.com/office/powerpoint/2010/main" val="42790418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p>
            <a:fld id="{41A26067-B15C-475D-BDC4-D8611FF9ABE3}" type="datetimeFigureOut">
              <a:rPr lang="es-ES" smtClean="0"/>
              <a:t>01/06/2020</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BC74BE9A-8B6D-4738-9C7C-77AF01DB972A}" type="slidenum">
              <a:rPr lang="es-ES" smtClean="0"/>
              <a:t>‹Nº›</a:t>
            </a:fld>
            <a:endParaRPr lang="es-ES"/>
          </a:p>
        </p:txBody>
      </p:sp>
    </p:spTree>
    <p:extLst>
      <p:ext uri="{BB962C8B-B14F-4D97-AF65-F5344CB8AC3E}">
        <p14:creationId xmlns:p14="http://schemas.microsoft.com/office/powerpoint/2010/main" val="1562125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9" name="8 Marcador de contenido"/>
          <p:cNvSpPr>
            <a:spLocks noGrp="1"/>
          </p:cNvSpPr>
          <p:nvPr>
            <p:ph sz="quarter" idx="1"/>
          </p:nvPr>
        </p:nvSpPr>
        <p:spPr>
          <a:xfrm>
            <a:off x="812800" y="1589567"/>
            <a:ext cx="5181600" cy="45720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11" name="10 Marcador de contenido"/>
          <p:cNvSpPr>
            <a:spLocks noGrp="1"/>
          </p:cNvSpPr>
          <p:nvPr>
            <p:ph sz="quarter" idx="2"/>
          </p:nvPr>
        </p:nvSpPr>
        <p:spPr>
          <a:xfrm>
            <a:off x="6459868" y="1589567"/>
            <a:ext cx="5181600" cy="45720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7 Marcador de fecha"/>
          <p:cNvSpPr>
            <a:spLocks noGrp="1"/>
          </p:cNvSpPr>
          <p:nvPr>
            <p:ph type="dt" sz="half" idx="10"/>
          </p:nvPr>
        </p:nvSpPr>
        <p:spPr/>
        <p:txBody>
          <a:bodyPr rtlCol="0"/>
          <a:lstStyle>
            <a:lvl1pPr>
              <a:defRPr/>
            </a:lvl1pPr>
          </a:lstStyle>
          <a:p>
            <a:pPr>
              <a:defRPr/>
            </a:pPr>
            <a:endParaRPr lang="es-ES"/>
          </a:p>
        </p:txBody>
      </p:sp>
      <p:sp>
        <p:nvSpPr>
          <p:cNvPr id="6" name="9 Marcador de número de diapositiva"/>
          <p:cNvSpPr>
            <a:spLocks noGrp="1"/>
          </p:cNvSpPr>
          <p:nvPr>
            <p:ph type="sldNum" sz="quarter" idx="11"/>
          </p:nvPr>
        </p:nvSpPr>
        <p:spPr/>
        <p:txBody>
          <a:bodyPr rtlCol="0"/>
          <a:lstStyle>
            <a:lvl1pPr>
              <a:defRPr/>
            </a:lvl1pPr>
          </a:lstStyle>
          <a:p>
            <a:pPr>
              <a:defRPr/>
            </a:pPr>
            <a:fld id="{674F2776-4D0C-438E-8EE0-20DF185CD5E9}" type="slidenum">
              <a:rPr lang="es-ES"/>
              <a:pPr>
                <a:defRPr/>
              </a:pPr>
              <a:t>‹Nº›</a:t>
            </a:fld>
            <a:endParaRPr lang="es-ES" dirty="0"/>
          </a:p>
        </p:txBody>
      </p:sp>
      <p:sp>
        <p:nvSpPr>
          <p:cNvPr id="7" name="11 Marcador de pie de página"/>
          <p:cNvSpPr>
            <a:spLocks noGrp="1"/>
          </p:cNvSpPr>
          <p:nvPr>
            <p:ph type="ftr" sz="quarter" idx="12"/>
          </p:nvPr>
        </p:nvSpPr>
        <p:spPr/>
        <p:txBody>
          <a:bodyPr rtlCol="0"/>
          <a:lstStyle>
            <a:lvl1pPr>
              <a:defRPr/>
            </a:lvl1pPr>
          </a:lstStyle>
          <a:p>
            <a:pPr>
              <a:defRPr/>
            </a:pPr>
            <a:endParaRPr lang="es-ES"/>
          </a:p>
        </p:txBody>
      </p:sp>
    </p:spTree>
    <p:extLst>
      <p:ext uri="{BB962C8B-B14F-4D97-AF65-F5344CB8AC3E}">
        <p14:creationId xmlns:p14="http://schemas.microsoft.com/office/powerpoint/2010/main" val="1555388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711200" y="273050"/>
            <a:ext cx="10871200" cy="869950"/>
          </a:xfrm>
        </p:spPr>
        <p:txBody>
          <a:bodyPr/>
          <a:lstStyle>
            <a:lvl1pPr>
              <a:defRPr/>
            </a:lvl1pPr>
          </a:lstStyle>
          <a:p>
            <a:r>
              <a:rPr lang="es-ES" smtClean="0"/>
              <a:t>Haga clic para modificar el estilo de título del patrón</a:t>
            </a:r>
            <a:endParaRPr lang="en-US"/>
          </a:p>
        </p:txBody>
      </p:sp>
      <p:sp>
        <p:nvSpPr>
          <p:cNvPr id="11" name="10 Marcador de contenido"/>
          <p:cNvSpPr>
            <a:spLocks noGrp="1"/>
          </p:cNvSpPr>
          <p:nvPr>
            <p:ph sz="quarter" idx="2"/>
          </p:nvPr>
        </p:nvSpPr>
        <p:spPr>
          <a:xfrm>
            <a:off x="812800" y="2438400"/>
            <a:ext cx="5181600" cy="35814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13" name="12 Marcador de contenido"/>
          <p:cNvSpPr>
            <a:spLocks noGrp="1"/>
          </p:cNvSpPr>
          <p:nvPr>
            <p:ph sz="quarter" idx="4"/>
          </p:nvPr>
        </p:nvSpPr>
        <p:spPr>
          <a:xfrm>
            <a:off x="6400800" y="2438400"/>
            <a:ext cx="5181600" cy="35814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16" name="15 Marcador de texto"/>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a:r>
              <a:rPr lang="es-ES" smtClean="0"/>
              <a:t>Haga clic para modificar el estilo de texto del patrón</a:t>
            </a:r>
          </a:p>
        </p:txBody>
      </p:sp>
      <p:sp>
        <p:nvSpPr>
          <p:cNvPr id="15" name="14 Marcador de texto"/>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a:r>
              <a:rPr lang="es-ES" smtClean="0"/>
              <a:t>Haga clic para modificar el estilo de texto del patrón</a:t>
            </a:r>
          </a:p>
        </p:txBody>
      </p:sp>
      <p:sp>
        <p:nvSpPr>
          <p:cNvPr id="7" name="9 Marcador de fecha"/>
          <p:cNvSpPr>
            <a:spLocks noGrp="1"/>
          </p:cNvSpPr>
          <p:nvPr>
            <p:ph type="dt" sz="half" idx="10"/>
          </p:nvPr>
        </p:nvSpPr>
        <p:spPr/>
        <p:txBody>
          <a:bodyPr rtlCol="0"/>
          <a:lstStyle>
            <a:lvl1pPr>
              <a:defRPr/>
            </a:lvl1pPr>
          </a:lstStyle>
          <a:p>
            <a:pPr>
              <a:defRPr/>
            </a:pPr>
            <a:endParaRPr lang="es-ES"/>
          </a:p>
        </p:txBody>
      </p:sp>
      <p:sp>
        <p:nvSpPr>
          <p:cNvPr id="8" name="11 Marcador de número de diapositiva"/>
          <p:cNvSpPr>
            <a:spLocks noGrp="1"/>
          </p:cNvSpPr>
          <p:nvPr>
            <p:ph type="sldNum" sz="quarter" idx="11"/>
          </p:nvPr>
        </p:nvSpPr>
        <p:spPr/>
        <p:txBody>
          <a:bodyPr rtlCol="0"/>
          <a:lstStyle>
            <a:lvl1pPr>
              <a:defRPr/>
            </a:lvl1pPr>
          </a:lstStyle>
          <a:p>
            <a:pPr>
              <a:defRPr/>
            </a:pPr>
            <a:fld id="{2C473751-FFF7-4E64-BEDE-98F889F6B094}" type="slidenum">
              <a:rPr lang="es-ES"/>
              <a:pPr>
                <a:defRPr/>
              </a:pPr>
              <a:t>‹Nº›</a:t>
            </a:fld>
            <a:endParaRPr lang="es-ES" dirty="0"/>
          </a:p>
        </p:txBody>
      </p:sp>
      <p:sp>
        <p:nvSpPr>
          <p:cNvPr id="9" name="13 Marcador de pie de página"/>
          <p:cNvSpPr>
            <a:spLocks noGrp="1"/>
          </p:cNvSpPr>
          <p:nvPr>
            <p:ph type="ftr" sz="quarter" idx="12"/>
          </p:nvPr>
        </p:nvSpPr>
        <p:spPr/>
        <p:txBody>
          <a:bodyPr rtlCol="0"/>
          <a:lstStyle>
            <a:lvl1pPr>
              <a:defRPr/>
            </a:lvl1pPr>
          </a:lstStyle>
          <a:p>
            <a:pPr>
              <a:defRPr/>
            </a:pPr>
            <a:endParaRPr lang="es-ES"/>
          </a:p>
        </p:txBody>
      </p:sp>
    </p:spTree>
    <p:extLst>
      <p:ext uri="{BB962C8B-B14F-4D97-AF65-F5344CB8AC3E}">
        <p14:creationId xmlns:p14="http://schemas.microsoft.com/office/powerpoint/2010/main" val="1985336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n-US"/>
          </a:p>
        </p:txBody>
      </p:sp>
      <p:sp>
        <p:nvSpPr>
          <p:cNvPr id="3" name="13 Marcador de fecha"/>
          <p:cNvSpPr>
            <a:spLocks noGrp="1"/>
          </p:cNvSpPr>
          <p:nvPr>
            <p:ph type="dt" sz="half" idx="10"/>
          </p:nvPr>
        </p:nvSpPr>
        <p:spPr/>
        <p:txBody>
          <a:bodyPr/>
          <a:lstStyle>
            <a:lvl1pPr>
              <a:defRPr/>
            </a:lvl1pPr>
          </a:lstStyle>
          <a:p>
            <a:pPr>
              <a:defRPr/>
            </a:pPr>
            <a:endParaRPr lang="es-ES"/>
          </a:p>
        </p:txBody>
      </p:sp>
      <p:sp>
        <p:nvSpPr>
          <p:cNvPr id="4" name="2 Marcador de pie de página"/>
          <p:cNvSpPr>
            <a:spLocks noGrp="1"/>
          </p:cNvSpPr>
          <p:nvPr>
            <p:ph type="ftr" sz="quarter" idx="11"/>
          </p:nvPr>
        </p:nvSpPr>
        <p:spPr/>
        <p:txBody>
          <a:bodyPr/>
          <a:lstStyle>
            <a:lvl1pPr>
              <a:defRPr/>
            </a:lvl1pPr>
          </a:lstStyle>
          <a:p>
            <a:pPr>
              <a:defRPr/>
            </a:pPr>
            <a:endParaRPr lang="es-ES"/>
          </a:p>
        </p:txBody>
      </p:sp>
      <p:sp>
        <p:nvSpPr>
          <p:cNvPr id="5" name="22 Marcador de número de diapositiva"/>
          <p:cNvSpPr>
            <a:spLocks noGrp="1"/>
          </p:cNvSpPr>
          <p:nvPr>
            <p:ph type="sldNum" sz="quarter" idx="12"/>
          </p:nvPr>
        </p:nvSpPr>
        <p:spPr/>
        <p:txBody>
          <a:bodyPr/>
          <a:lstStyle>
            <a:lvl1pPr>
              <a:defRPr/>
            </a:lvl1pPr>
          </a:lstStyle>
          <a:p>
            <a:pPr>
              <a:defRPr/>
            </a:pPr>
            <a:fld id="{2173CD37-FCF4-46EC-B7A2-41EFE28C245E}" type="slidenum">
              <a:rPr lang="es-ES"/>
              <a:pPr>
                <a:defRPr/>
              </a:pPr>
              <a:t>‹Nº›</a:t>
            </a:fld>
            <a:endParaRPr lang="es-ES" dirty="0"/>
          </a:p>
        </p:txBody>
      </p:sp>
    </p:spTree>
    <p:extLst>
      <p:ext uri="{BB962C8B-B14F-4D97-AF65-F5344CB8AC3E}">
        <p14:creationId xmlns:p14="http://schemas.microsoft.com/office/powerpoint/2010/main" val="3586266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lvl1pPr>
              <a:defRPr/>
            </a:lvl1pPr>
          </a:lstStyle>
          <a:p>
            <a:pPr>
              <a:defRPr/>
            </a:pPr>
            <a:endParaRPr lang="es-ES"/>
          </a:p>
        </p:txBody>
      </p:sp>
      <p:sp>
        <p:nvSpPr>
          <p:cNvPr id="3" name="2 Marcador de pie de página"/>
          <p:cNvSpPr>
            <a:spLocks noGrp="1"/>
          </p:cNvSpPr>
          <p:nvPr>
            <p:ph type="ftr" sz="quarter" idx="11"/>
          </p:nvPr>
        </p:nvSpPr>
        <p:spPr/>
        <p:txBody>
          <a:bodyPr/>
          <a:lstStyle>
            <a:lvl1pPr>
              <a:defRPr/>
            </a:lvl1pPr>
          </a:lstStyle>
          <a:p>
            <a:pPr>
              <a:defRPr/>
            </a:pPr>
            <a:endParaRPr lang="es-ES"/>
          </a:p>
        </p:txBody>
      </p:sp>
      <p:sp>
        <p:nvSpPr>
          <p:cNvPr id="4" name="3 Marcador de número de diapositiva"/>
          <p:cNvSpPr>
            <a:spLocks noGrp="1"/>
          </p:cNvSpPr>
          <p:nvPr>
            <p:ph type="sldNum" sz="quarter" idx="12"/>
          </p:nvPr>
        </p:nvSpPr>
        <p:spPr>
          <a:xfrm>
            <a:off x="0" y="6248400"/>
            <a:ext cx="711200" cy="381000"/>
          </a:xfrm>
        </p:spPr>
        <p:txBody>
          <a:bodyPr/>
          <a:lstStyle>
            <a:lvl1pPr>
              <a:defRPr>
                <a:solidFill>
                  <a:schemeClr val="tx2"/>
                </a:solidFill>
              </a:defRPr>
            </a:lvl1pPr>
          </a:lstStyle>
          <a:p>
            <a:pPr>
              <a:defRPr/>
            </a:pPr>
            <a:fld id="{6CB4B4EB-87A8-4528-8B38-670BA0202736}" type="slidenum">
              <a:rPr lang="es-ES"/>
              <a:pPr>
                <a:defRPr/>
              </a:pPr>
              <a:t>‹Nº›</a:t>
            </a:fld>
            <a:endParaRPr lang="es-ES" dirty="0"/>
          </a:p>
        </p:txBody>
      </p:sp>
    </p:spTree>
    <p:extLst>
      <p:ext uri="{BB962C8B-B14F-4D97-AF65-F5344CB8AC3E}">
        <p14:creationId xmlns:p14="http://schemas.microsoft.com/office/powerpoint/2010/main" val="1653481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812800" y="273050"/>
            <a:ext cx="10769600" cy="869950"/>
          </a:xfrm>
        </p:spPr>
        <p:txBody>
          <a:bodyPr/>
          <a:lstStyle>
            <a:lvl1pPr algn="l">
              <a:buNone/>
              <a:defRPr sz="4400" b="0"/>
            </a:lvl1pPr>
          </a:lstStyle>
          <a:p>
            <a:r>
              <a:rPr lang="es-ES" smtClean="0"/>
              <a:t>Haga clic para modificar el estilo de título del patrón</a:t>
            </a:r>
            <a:endParaRPr lang="en-US"/>
          </a:p>
        </p:txBody>
      </p:sp>
      <p:sp>
        <p:nvSpPr>
          <p:cNvPr id="3" name="2 Marcador de texto"/>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s-ES" smtClean="0"/>
              <a:t>Haga clic para modificar el estilo de texto del patrón</a:t>
            </a:r>
          </a:p>
        </p:txBody>
      </p:sp>
      <p:sp>
        <p:nvSpPr>
          <p:cNvPr id="9" name="8 Marcador de contenido"/>
          <p:cNvSpPr>
            <a:spLocks noGrp="1"/>
          </p:cNvSpPr>
          <p:nvPr>
            <p:ph sz="quarter" idx="1"/>
          </p:nvPr>
        </p:nvSpPr>
        <p:spPr>
          <a:xfrm>
            <a:off x="3149600" y="1752600"/>
            <a:ext cx="8534400" cy="44196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13 Marcador de fecha"/>
          <p:cNvSpPr>
            <a:spLocks noGrp="1"/>
          </p:cNvSpPr>
          <p:nvPr>
            <p:ph type="dt" sz="half" idx="10"/>
          </p:nvPr>
        </p:nvSpPr>
        <p:spPr/>
        <p:txBody>
          <a:bodyPr/>
          <a:lstStyle>
            <a:lvl1pPr>
              <a:defRPr/>
            </a:lvl1pPr>
          </a:lstStyle>
          <a:p>
            <a:pPr>
              <a:defRPr/>
            </a:pPr>
            <a:endParaRPr lang="es-ES"/>
          </a:p>
        </p:txBody>
      </p:sp>
      <p:sp>
        <p:nvSpPr>
          <p:cNvPr id="6" name="2 Marcador de pie de página"/>
          <p:cNvSpPr>
            <a:spLocks noGrp="1"/>
          </p:cNvSpPr>
          <p:nvPr>
            <p:ph type="ftr" sz="quarter" idx="11"/>
          </p:nvPr>
        </p:nvSpPr>
        <p:spPr/>
        <p:txBody>
          <a:bodyPr/>
          <a:lstStyle>
            <a:lvl1pPr>
              <a:defRPr/>
            </a:lvl1pPr>
          </a:lstStyle>
          <a:p>
            <a:pPr>
              <a:defRPr/>
            </a:pPr>
            <a:endParaRPr lang="es-ES"/>
          </a:p>
        </p:txBody>
      </p:sp>
      <p:sp>
        <p:nvSpPr>
          <p:cNvPr id="7" name="22 Marcador de número de diapositiva"/>
          <p:cNvSpPr>
            <a:spLocks noGrp="1"/>
          </p:cNvSpPr>
          <p:nvPr>
            <p:ph type="sldNum" sz="quarter" idx="12"/>
          </p:nvPr>
        </p:nvSpPr>
        <p:spPr/>
        <p:txBody>
          <a:bodyPr/>
          <a:lstStyle>
            <a:lvl1pPr>
              <a:defRPr/>
            </a:lvl1pPr>
          </a:lstStyle>
          <a:p>
            <a:pPr>
              <a:defRPr/>
            </a:pPr>
            <a:fld id="{3C53105A-1ED6-43C6-A6F2-28FFD58B4EFB}" type="slidenum">
              <a:rPr lang="es-ES"/>
              <a:pPr>
                <a:defRPr/>
              </a:pPr>
              <a:t>‹Nº›</a:t>
            </a:fld>
            <a:endParaRPr lang="es-ES" dirty="0"/>
          </a:p>
        </p:txBody>
      </p:sp>
    </p:spTree>
    <p:extLst>
      <p:ext uri="{BB962C8B-B14F-4D97-AF65-F5344CB8AC3E}">
        <p14:creationId xmlns:p14="http://schemas.microsoft.com/office/powerpoint/2010/main" val="2370826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bg>
      <p:bgRef idx="1003">
        <a:schemeClr val="bg2"/>
      </p:bgRef>
    </p:bg>
    <p:spTree>
      <p:nvGrpSpPr>
        <p:cNvPr id="1" name=""/>
        <p:cNvGrpSpPr/>
        <p:nvPr/>
      </p:nvGrpSpPr>
      <p:grpSpPr>
        <a:xfrm>
          <a:off x="0" y="0"/>
          <a:ext cx="0" cy="0"/>
          <a:chOff x="0" y="0"/>
          <a:chExt cx="0" cy="0"/>
        </a:xfrm>
      </p:grpSpPr>
      <p:sp>
        <p:nvSpPr>
          <p:cNvPr id="5" name="4 Rectángulo"/>
          <p:cNvSpPr/>
          <p:nvPr/>
        </p:nvSpPr>
        <p:spPr bwMode="white">
          <a:xfrm>
            <a:off x="-12700" y="4572001"/>
            <a:ext cx="12192000" cy="887413"/>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6" name="5 Rectángulo"/>
          <p:cNvSpPr/>
          <p:nvPr/>
        </p:nvSpPr>
        <p:spPr>
          <a:xfrm>
            <a:off x="-12699" y="4664075"/>
            <a:ext cx="1951567" cy="71278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7" name="6 Rectángulo"/>
          <p:cNvSpPr/>
          <p:nvPr/>
        </p:nvSpPr>
        <p:spPr>
          <a:xfrm>
            <a:off x="2059517" y="4654550"/>
            <a:ext cx="10132483" cy="712788"/>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8" name="7 Rectángulo"/>
          <p:cNvSpPr/>
          <p:nvPr/>
        </p:nvSpPr>
        <p:spPr bwMode="white">
          <a:xfrm>
            <a:off x="1930401" y="1"/>
            <a:ext cx="133351" cy="6867525"/>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4" name="3 Marcador de texto"/>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a:r>
              <a:rPr lang="es-ES" smtClean="0"/>
              <a:t>Haga clic para modificar el estilo de texto del patrón</a:t>
            </a:r>
          </a:p>
        </p:txBody>
      </p:sp>
      <p:sp>
        <p:nvSpPr>
          <p:cNvPr id="2" name="1 Título"/>
          <p:cNvSpPr>
            <a:spLocks noGrp="1"/>
          </p:cNvSpPr>
          <p:nvPr>
            <p:ph type="title"/>
          </p:nvPr>
        </p:nvSpPr>
        <p:spPr>
          <a:xfrm>
            <a:off x="2133600" y="4648200"/>
            <a:ext cx="9753600" cy="685800"/>
          </a:xfrm>
        </p:spPr>
        <p:txBody>
          <a:bodyPr/>
          <a:lstStyle>
            <a:lvl1pPr algn="l">
              <a:buNone/>
              <a:defRPr sz="2800" b="0">
                <a:solidFill>
                  <a:srgbClr val="FFFFFF"/>
                </a:solidFill>
              </a:defRPr>
            </a:lvl1pPr>
          </a:lstStyle>
          <a:p>
            <a:r>
              <a:rPr lang="es-ES" smtClean="0"/>
              <a:t>Haga clic para modificar el estilo de título del patrón</a:t>
            </a:r>
            <a:endParaRPr lang="en-US"/>
          </a:p>
        </p:txBody>
      </p:sp>
      <p:sp>
        <p:nvSpPr>
          <p:cNvPr id="3" name="2 Marcador de posición de imagen"/>
          <p:cNvSpPr>
            <a:spLocks noGrp="1"/>
          </p:cNvSpPr>
          <p:nvPr>
            <p:ph type="pic" idx="1"/>
          </p:nvPr>
        </p:nvSpPr>
        <p:spPr>
          <a:xfrm>
            <a:off x="2080768" y="0"/>
            <a:ext cx="10111232" cy="4568952"/>
          </a:xfrm>
          <a:solidFill>
            <a:schemeClr val="accent1">
              <a:tint val="40000"/>
            </a:schemeClr>
          </a:solidFill>
          <a:ln>
            <a:noFill/>
          </a:ln>
        </p:spPr>
        <p:txBody>
          <a:bodyPr>
            <a:normAutofit/>
          </a:bodyPr>
          <a:lstStyle>
            <a:lvl1pPr marL="0" indent="0">
              <a:buNone/>
              <a:defRPr sz="3200"/>
            </a:lvl1pPr>
          </a:lstStyle>
          <a:p>
            <a:pPr lvl="0"/>
            <a:r>
              <a:rPr lang="es-ES" noProof="0" dirty="0" smtClean="0"/>
              <a:t>Haga clic en el icono para agregar una imagen</a:t>
            </a:r>
            <a:endParaRPr lang="en-US" noProof="0" dirty="0"/>
          </a:p>
        </p:txBody>
      </p:sp>
      <p:sp>
        <p:nvSpPr>
          <p:cNvPr id="9" name="11 Marcador de fecha"/>
          <p:cNvSpPr>
            <a:spLocks noGrp="1"/>
          </p:cNvSpPr>
          <p:nvPr>
            <p:ph type="dt" sz="half" idx="10"/>
          </p:nvPr>
        </p:nvSpPr>
        <p:spPr>
          <a:xfrm>
            <a:off x="8331200" y="6248401"/>
            <a:ext cx="3556000" cy="365125"/>
          </a:xfrm>
        </p:spPr>
        <p:txBody>
          <a:bodyPr rtlCol="0"/>
          <a:lstStyle>
            <a:lvl1pPr>
              <a:defRPr/>
            </a:lvl1pPr>
          </a:lstStyle>
          <a:p>
            <a:pPr>
              <a:defRPr/>
            </a:pPr>
            <a:endParaRPr lang="es-ES"/>
          </a:p>
        </p:txBody>
      </p:sp>
      <p:sp>
        <p:nvSpPr>
          <p:cNvPr id="10" name="12 Marcador de número de diapositiva"/>
          <p:cNvSpPr>
            <a:spLocks noGrp="1"/>
          </p:cNvSpPr>
          <p:nvPr>
            <p:ph type="sldNum" sz="quarter" idx="11"/>
          </p:nvPr>
        </p:nvSpPr>
        <p:spPr>
          <a:xfrm>
            <a:off x="0" y="4667251"/>
            <a:ext cx="1930400" cy="663575"/>
          </a:xfrm>
        </p:spPr>
        <p:txBody>
          <a:bodyPr rtlCol="0"/>
          <a:lstStyle>
            <a:lvl1pPr>
              <a:defRPr sz="2800"/>
            </a:lvl1pPr>
          </a:lstStyle>
          <a:p>
            <a:pPr>
              <a:defRPr/>
            </a:pPr>
            <a:fld id="{D3179DDA-8A15-4EB9-B969-A94296405349}" type="slidenum">
              <a:rPr lang="es-ES"/>
              <a:pPr>
                <a:defRPr/>
              </a:pPr>
              <a:t>‹Nº›</a:t>
            </a:fld>
            <a:endParaRPr lang="es-ES" dirty="0"/>
          </a:p>
        </p:txBody>
      </p:sp>
      <p:sp>
        <p:nvSpPr>
          <p:cNvPr id="11" name="13 Marcador de pie de página"/>
          <p:cNvSpPr>
            <a:spLocks noGrp="1"/>
          </p:cNvSpPr>
          <p:nvPr>
            <p:ph type="ftr" sz="quarter" idx="12"/>
          </p:nvPr>
        </p:nvSpPr>
        <p:spPr>
          <a:xfrm>
            <a:off x="2133600" y="6248401"/>
            <a:ext cx="6096000" cy="365125"/>
          </a:xfrm>
        </p:spPr>
        <p:txBody>
          <a:bodyPr rtlCol="0"/>
          <a:lstStyle>
            <a:lvl1pPr>
              <a:defRPr/>
            </a:lvl1pPr>
          </a:lstStyle>
          <a:p>
            <a:pPr>
              <a:defRPr/>
            </a:pPr>
            <a:endParaRPr lang="es-ES"/>
          </a:p>
        </p:txBody>
      </p:sp>
    </p:spTree>
    <p:extLst>
      <p:ext uri="{BB962C8B-B14F-4D97-AF65-F5344CB8AC3E}">
        <p14:creationId xmlns:p14="http://schemas.microsoft.com/office/powerpoint/2010/main" val="270897199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21 Marcador de título"/>
          <p:cNvSpPr>
            <a:spLocks noGrp="1"/>
          </p:cNvSpPr>
          <p:nvPr>
            <p:ph type="title"/>
          </p:nvPr>
        </p:nvSpPr>
        <p:spPr bwMode="auto">
          <a:xfrm>
            <a:off x="812800" y="228600"/>
            <a:ext cx="108712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smtClean="0"/>
              <a:t>Haga clic para modificar el estilo de título del patrón</a:t>
            </a:r>
            <a:endParaRPr lang="en-US" smtClean="0"/>
          </a:p>
        </p:txBody>
      </p:sp>
      <p:sp>
        <p:nvSpPr>
          <p:cNvPr id="1027" name="12 Marcador de texto"/>
          <p:cNvSpPr>
            <a:spLocks noGrp="1"/>
          </p:cNvSpPr>
          <p:nvPr>
            <p:ph type="body" idx="1"/>
          </p:nvPr>
        </p:nvSpPr>
        <p:spPr bwMode="auto">
          <a:xfrm>
            <a:off x="817033" y="1600201"/>
            <a:ext cx="108712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smtClean="0"/>
          </a:p>
        </p:txBody>
      </p:sp>
      <p:sp>
        <p:nvSpPr>
          <p:cNvPr id="14" name="13 Marcador de fecha"/>
          <p:cNvSpPr>
            <a:spLocks noGrp="1"/>
          </p:cNvSpPr>
          <p:nvPr>
            <p:ph type="dt" sz="half" idx="2"/>
          </p:nvPr>
        </p:nvSpPr>
        <p:spPr>
          <a:xfrm>
            <a:off x="8128000" y="6248401"/>
            <a:ext cx="3556000" cy="365125"/>
          </a:xfrm>
          <a:prstGeom prst="rect">
            <a:avLst/>
          </a:prstGeom>
        </p:spPr>
        <p:txBody>
          <a:bodyPr vert="horz" anchor="ctr" anchorCtr="0"/>
          <a:lstStyle>
            <a:lvl1pPr algn="l" eaLnBrk="1" fontAlgn="auto" latinLnBrk="0" hangingPunct="1">
              <a:spcBef>
                <a:spcPts val="0"/>
              </a:spcBef>
              <a:spcAft>
                <a:spcPts val="0"/>
              </a:spcAft>
              <a:defRPr kumimoji="0" sz="1400">
                <a:solidFill>
                  <a:schemeClr val="tx2"/>
                </a:solidFill>
                <a:latin typeface="+mn-lt"/>
                <a:cs typeface="+mn-cs"/>
              </a:defRPr>
            </a:lvl1pPr>
          </a:lstStyle>
          <a:p>
            <a:pPr>
              <a:defRPr/>
            </a:pPr>
            <a:endParaRPr lang="es-ES"/>
          </a:p>
        </p:txBody>
      </p:sp>
      <p:sp>
        <p:nvSpPr>
          <p:cNvPr id="3" name="2 Marcador de pie de página"/>
          <p:cNvSpPr>
            <a:spLocks noGrp="1"/>
          </p:cNvSpPr>
          <p:nvPr>
            <p:ph type="ftr" sz="quarter" idx="3"/>
          </p:nvPr>
        </p:nvSpPr>
        <p:spPr>
          <a:xfrm>
            <a:off x="812801" y="6248401"/>
            <a:ext cx="7228417" cy="365125"/>
          </a:xfrm>
          <a:prstGeom prst="rect">
            <a:avLst/>
          </a:prstGeom>
        </p:spPr>
        <p:txBody>
          <a:bodyPr vert="horz" anchor="ctr"/>
          <a:lstStyle>
            <a:lvl1pPr algn="r" eaLnBrk="1" fontAlgn="auto" latinLnBrk="0" hangingPunct="1">
              <a:spcBef>
                <a:spcPts val="0"/>
              </a:spcBef>
              <a:spcAft>
                <a:spcPts val="0"/>
              </a:spcAft>
              <a:defRPr kumimoji="0" sz="1400">
                <a:solidFill>
                  <a:schemeClr val="tx2"/>
                </a:solidFill>
                <a:latin typeface="+mn-lt"/>
                <a:cs typeface="+mn-cs"/>
              </a:defRPr>
            </a:lvl1pPr>
          </a:lstStyle>
          <a:p>
            <a:pPr>
              <a:defRPr/>
            </a:pPr>
            <a:endParaRPr lang="es-ES"/>
          </a:p>
        </p:txBody>
      </p:sp>
      <p:sp>
        <p:nvSpPr>
          <p:cNvPr id="7" name="6 Rectángulo"/>
          <p:cNvSpPr/>
          <p:nvPr/>
        </p:nvSpPr>
        <p:spPr bwMode="white">
          <a:xfrm>
            <a:off x="0" y="1235075"/>
            <a:ext cx="12192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8" name="7 Rectángulo"/>
          <p:cNvSpPr/>
          <p:nvPr/>
        </p:nvSpPr>
        <p:spPr>
          <a:xfrm>
            <a:off x="0" y="1279525"/>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9" name="8 Rectángulo"/>
          <p:cNvSpPr/>
          <p:nvPr/>
        </p:nvSpPr>
        <p:spPr>
          <a:xfrm>
            <a:off x="787400" y="1279525"/>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sz="1800" dirty="0"/>
          </a:p>
        </p:txBody>
      </p:sp>
      <p:sp>
        <p:nvSpPr>
          <p:cNvPr id="23" name="22 Marcador de número de diapositiva"/>
          <p:cNvSpPr>
            <a:spLocks noGrp="1"/>
          </p:cNvSpPr>
          <p:nvPr>
            <p:ph type="sldNum" sz="quarter" idx="4"/>
          </p:nvPr>
        </p:nvSpPr>
        <p:spPr>
          <a:xfrm>
            <a:off x="0" y="1271589"/>
            <a:ext cx="711200" cy="244475"/>
          </a:xfrm>
          <a:prstGeom prst="rect">
            <a:avLst/>
          </a:prstGeom>
        </p:spPr>
        <p:txBody>
          <a:bodyPr vert="horz" anchor="ctr" anchorCtr="0">
            <a:normAutofit/>
          </a:bodyPr>
          <a:lstStyle>
            <a:lvl1pPr algn="ctr" eaLnBrk="1" fontAlgn="auto" latinLnBrk="0" hangingPunct="1">
              <a:spcBef>
                <a:spcPts val="0"/>
              </a:spcBef>
              <a:spcAft>
                <a:spcPts val="0"/>
              </a:spcAft>
              <a:defRPr kumimoji="0" sz="1400" b="1">
                <a:solidFill>
                  <a:srgbClr val="FFFFFF"/>
                </a:solidFill>
                <a:latin typeface="+mn-lt"/>
                <a:cs typeface="+mn-cs"/>
              </a:defRPr>
            </a:lvl1pPr>
          </a:lstStyle>
          <a:p>
            <a:pPr>
              <a:defRPr/>
            </a:pPr>
            <a:fld id="{DB1AC909-46D8-4DBB-A6B4-9944A0F9F065}" type="slidenum">
              <a:rPr lang="es-ES"/>
              <a:pPr>
                <a:defRPr/>
              </a:pPr>
              <a:t>‹Nº›</a:t>
            </a:fld>
            <a:endParaRPr lang="es-ES" dirty="0"/>
          </a:p>
        </p:txBody>
      </p:sp>
    </p:spTree>
    <p:extLst>
      <p:ext uri="{BB962C8B-B14F-4D97-AF65-F5344CB8AC3E}">
        <p14:creationId xmlns:p14="http://schemas.microsoft.com/office/powerpoint/2010/main" val="35551967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21 Marcador de título"/>
          <p:cNvSpPr>
            <a:spLocks noGrp="1"/>
          </p:cNvSpPr>
          <p:nvPr>
            <p:ph type="title"/>
          </p:nvPr>
        </p:nvSpPr>
        <p:spPr bwMode="auto">
          <a:xfrm>
            <a:off x="812800" y="228600"/>
            <a:ext cx="108712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s-ES" smtClean="0"/>
              <a:t>Haga clic para modificar el estilo de título del patrón</a:t>
            </a:r>
            <a:endParaRPr lang="en-US" smtClean="0"/>
          </a:p>
        </p:txBody>
      </p:sp>
      <p:sp>
        <p:nvSpPr>
          <p:cNvPr id="6147" name="12 Marcador de texto"/>
          <p:cNvSpPr>
            <a:spLocks noGrp="1"/>
          </p:cNvSpPr>
          <p:nvPr>
            <p:ph type="body" idx="1"/>
          </p:nvPr>
        </p:nvSpPr>
        <p:spPr bwMode="auto">
          <a:xfrm>
            <a:off x="817033" y="1600201"/>
            <a:ext cx="108712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smtClean="0"/>
          </a:p>
        </p:txBody>
      </p:sp>
      <p:sp>
        <p:nvSpPr>
          <p:cNvPr id="10" name="1 Marcador de fecha"/>
          <p:cNvSpPr>
            <a:spLocks noGrp="1"/>
          </p:cNvSpPr>
          <p:nvPr>
            <p:ph type="dt" sz="half" idx="2"/>
          </p:nvPr>
        </p:nvSpPr>
        <p:spPr>
          <a:xfrm>
            <a:off x="8128000" y="6248401"/>
            <a:ext cx="3556000" cy="365125"/>
          </a:xfrm>
          <a:prstGeom prst="rect">
            <a:avLst/>
          </a:prstGeom>
        </p:spPr>
        <p:txBody>
          <a:bodyPr vert="horz" anchor="ctr" anchorCtr="0"/>
          <a:lstStyle>
            <a:lvl1pPr fontAlgn="auto">
              <a:spcBef>
                <a:spcPts val="0"/>
              </a:spcBef>
              <a:spcAft>
                <a:spcPts val="0"/>
              </a:spcAft>
              <a:defRPr sz="1400">
                <a:solidFill>
                  <a:schemeClr val="tx2"/>
                </a:solidFill>
                <a:latin typeface="+mn-lt"/>
              </a:defRPr>
            </a:lvl1pPr>
          </a:lstStyle>
          <a:p>
            <a:pPr>
              <a:defRPr/>
            </a:pPr>
            <a:endParaRPr lang="es-ES"/>
          </a:p>
        </p:txBody>
      </p:sp>
      <p:sp>
        <p:nvSpPr>
          <p:cNvPr id="11" name="2 Marcador de pie de página"/>
          <p:cNvSpPr>
            <a:spLocks noGrp="1"/>
          </p:cNvSpPr>
          <p:nvPr>
            <p:ph type="ftr" sz="quarter" idx="3"/>
          </p:nvPr>
        </p:nvSpPr>
        <p:spPr>
          <a:xfrm>
            <a:off x="812801" y="6248401"/>
            <a:ext cx="7228417" cy="365125"/>
          </a:xfrm>
          <a:prstGeom prst="rect">
            <a:avLst/>
          </a:prstGeom>
        </p:spPr>
        <p:txBody>
          <a:bodyPr vert="horz" anchor="ctr"/>
          <a:lstStyle>
            <a:lvl1pPr algn="r" fontAlgn="auto">
              <a:spcBef>
                <a:spcPts val="0"/>
              </a:spcBef>
              <a:spcAft>
                <a:spcPts val="0"/>
              </a:spcAft>
              <a:defRPr sz="1400">
                <a:solidFill>
                  <a:schemeClr val="tx2"/>
                </a:solidFill>
                <a:latin typeface="+mn-lt"/>
              </a:defRPr>
            </a:lvl1pPr>
          </a:lstStyle>
          <a:p>
            <a:pPr>
              <a:defRPr/>
            </a:pPr>
            <a:endParaRPr lang="es-ES"/>
          </a:p>
        </p:txBody>
      </p:sp>
      <p:sp>
        <p:nvSpPr>
          <p:cNvPr id="12" name="3 Marcador de número de diapositiva"/>
          <p:cNvSpPr>
            <a:spLocks noGrp="1"/>
          </p:cNvSpPr>
          <p:nvPr>
            <p:ph type="sldNum" sz="quarter" idx="4"/>
          </p:nvPr>
        </p:nvSpPr>
        <p:spPr>
          <a:xfrm>
            <a:off x="0" y="6248400"/>
            <a:ext cx="711200" cy="381000"/>
          </a:xfrm>
          <a:prstGeom prst="rect">
            <a:avLst/>
          </a:prstGeom>
        </p:spPr>
        <p:txBody>
          <a:bodyPr vert="horz" anchor="ctr" anchorCtr="0">
            <a:normAutofit/>
          </a:bodyPr>
          <a:lstStyle>
            <a:lvl1pPr algn="ctr" fontAlgn="auto">
              <a:spcBef>
                <a:spcPts val="0"/>
              </a:spcBef>
              <a:spcAft>
                <a:spcPts val="0"/>
              </a:spcAft>
              <a:defRPr sz="1400" b="1">
                <a:solidFill>
                  <a:schemeClr val="tx2"/>
                </a:solidFill>
                <a:latin typeface="+mn-lt"/>
              </a:defRPr>
            </a:lvl1pPr>
          </a:lstStyle>
          <a:p>
            <a:pPr>
              <a:defRPr/>
            </a:pPr>
            <a:fld id="{D0A39CE1-77BE-4242-9FA3-7853CFF1A549}" type="slidenum">
              <a:rPr lang="es-ES"/>
              <a:pPr>
                <a:defRPr/>
              </a:pPr>
              <a:t>‹Nº›</a:t>
            </a:fld>
            <a:endParaRPr lang="es-ES" dirty="0"/>
          </a:p>
        </p:txBody>
      </p:sp>
    </p:spTree>
    <p:extLst>
      <p:ext uri="{BB962C8B-B14F-4D97-AF65-F5344CB8AC3E}">
        <p14:creationId xmlns:p14="http://schemas.microsoft.com/office/powerpoint/2010/main" val="42801800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chemeClr val="accent2"/>
        </a:buClr>
        <a:buSzPct val="60000"/>
        <a:buFont typeface="Wingdings" pitchFamily="2" charset="2"/>
        <a:buChar char=""/>
        <a:defRPr sz="29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a:solidFill>
            <a:schemeClr val="tx1"/>
          </a:solidFill>
          <a:latin typeface="+mn-lt"/>
        </a:defRPr>
      </a:lvl2pPr>
      <a:lvl3pPr marL="914400" indent="-228600" algn="l" rtl="0" eaLnBrk="0" fontAlgn="base" hangingPunct="0">
        <a:spcBef>
          <a:spcPts val="500"/>
        </a:spcBef>
        <a:spcAft>
          <a:spcPct val="0"/>
        </a:spcAft>
        <a:buClr>
          <a:schemeClr val="accent2"/>
        </a:buClr>
        <a:buSzPct val="75000"/>
        <a:buFont typeface="Wingdings" pitchFamily="2" charset="2"/>
        <a:buChar char=""/>
        <a:defRPr sz="2300">
          <a:solidFill>
            <a:schemeClr val="tx1"/>
          </a:solidFill>
          <a:latin typeface="+mn-lt"/>
        </a:defRPr>
      </a:lvl3pPr>
      <a:lvl4pPr marL="1371600" indent="-228600" algn="l" rtl="0" eaLnBrk="0" fontAlgn="base" hangingPunct="0">
        <a:spcBef>
          <a:spcPts val="400"/>
        </a:spcBef>
        <a:spcAft>
          <a:spcPct val="0"/>
        </a:spcAft>
        <a:buClr>
          <a:srgbClr val="A5AB81"/>
        </a:buClr>
        <a:buSzPct val="75000"/>
        <a:buFont typeface="Wingdings" pitchFamily="2" charset="2"/>
        <a:buChar char=""/>
        <a:defRPr sz="2000">
          <a:solidFill>
            <a:schemeClr val="tx1"/>
          </a:solidFill>
          <a:latin typeface="+mn-lt"/>
        </a:defRPr>
      </a:lvl4pPr>
      <a:lvl5pPr marL="1828800" indent="-228600" algn="l" rtl="0" eaLnBrk="0" fontAlgn="base" hangingPunct="0">
        <a:spcBef>
          <a:spcPts val="400"/>
        </a:spcBef>
        <a:spcAft>
          <a:spcPct val="0"/>
        </a:spcAft>
        <a:buClr>
          <a:srgbClr val="D8B25C"/>
        </a:buClr>
        <a:buSzPct val="65000"/>
        <a:buFont typeface="Wingdings" pitchFamily="2" charset="2"/>
        <a:buChar char=""/>
        <a:defRPr sz="2000">
          <a:solidFill>
            <a:schemeClr val="tx1"/>
          </a:solidFill>
          <a:latin typeface="+mn-lt"/>
        </a:defRPr>
      </a:lvl5pPr>
      <a:lvl6pPr marL="2286000" indent="-228600" algn="l" rtl="0" fontAlgn="base">
        <a:spcBef>
          <a:spcPts val="400"/>
        </a:spcBef>
        <a:spcAft>
          <a:spcPct val="0"/>
        </a:spcAft>
        <a:buClr>
          <a:srgbClr val="D8B25C"/>
        </a:buClr>
        <a:buSzPct val="65000"/>
        <a:buFont typeface="Wingdings" pitchFamily="2" charset="2"/>
        <a:buChar char=""/>
        <a:defRPr sz="2000">
          <a:solidFill>
            <a:schemeClr val="tx1"/>
          </a:solidFill>
          <a:latin typeface="+mn-lt"/>
        </a:defRPr>
      </a:lvl6pPr>
      <a:lvl7pPr marL="2743200" indent="-228600" algn="l" rtl="0" fontAlgn="base">
        <a:spcBef>
          <a:spcPts val="400"/>
        </a:spcBef>
        <a:spcAft>
          <a:spcPct val="0"/>
        </a:spcAft>
        <a:buClr>
          <a:srgbClr val="D8B25C"/>
        </a:buClr>
        <a:buSzPct val="65000"/>
        <a:buFont typeface="Wingdings" pitchFamily="2" charset="2"/>
        <a:buChar char=""/>
        <a:defRPr sz="2000">
          <a:solidFill>
            <a:schemeClr val="tx1"/>
          </a:solidFill>
          <a:latin typeface="+mn-lt"/>
        </a:defRPr>
      </a:lvl7pPr>
      <a:lvl8pPr marL="3200400" indent="-228600" algn="l" rtl="0" fontAlgn="base">
        <a:spcBef>
          <a:spcPts val="400"/>
        </a:spcBef>
        <a:spcAft>
          <a:spcPct val="0"/>
        </a:spcAft>
        <a:buClr>
          <a:srgbClr val="D8B25C"/>
        </a:buClr>
        <a:buSzPct val="65000"/>
        <a:buFont typeface="Wingdings" pitchFamily="2" charset="2"/>
        <a:buChar char=""/>
        <a:defRPr sz="2000">
          <a:solidFill>
            <a:schemeClr val="tx1"/>
          </a:solidFill>
          <a:latin typeface="+mn-lt"/>
        </a:defRPr>
      </a:lvl8pPr>
      <a:lvl9pPr marL="3657600" indent="-228600" algn="l" rtl="0" fontAlgn="base">
        <a:spcBef>
          <a:spcPts val="400"/>
        </a:spcBef>
        <a:spcAft>
          <a:spcPct val="0"/>
        </a:spcAft>
        <a:buClr>
          <a:srgbClr val="D8B25C"/>
        </a:buClr>
        <a:buSzPct val="65000"/>
        <a:buFont typeface="Wingdings" pitchFamily="2" charset="2"/>
        <a:buChar char=""/>
        <a:defRPr sz="2000">
          <a:solidFill>
            <a:schemeClr val="tx1"/>
          </a:solidFill>
          <a:latin typeface="+mn-lt"/>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A26067-B15C-475D-BDC4-D8611FF9ABE3}" type="datetimeFigureOut">
              <a:rPr lang="es-ES" smtClean="0"/>
              <a:t>01/06/2020</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74BE9A-8B6D-4738-9C7C-77AF01DB972A}" type="slidenum">
              <a:rPr lang="es-ES" smtClean="0"/>
              <a:t>‹Nº›</a:t>
            </a:fld>
            <a:endParaRPr lang="es-ES"/>
          </a:p>
        </p:txBody>
      </p:sp>
    </p:spTree>
    <p:extLst>
      <p:ext uri="{BB962C8B-B14F-4D97-AF65-F5344CB8AC3E}">
        <p14:creationId xmlns:p14="http://schemas.microsoft.com/office/powerpoint/2010/main" val="12552956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package" Target="../embeddings/Documento_de_Microsoft_Word.doc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http://t0.gstatic.com/images?q=tbn:ANd9GcSTWQwtvcOtoXeaJWZipDsH7Poy7MGF8Dv0z98vV2DlURomtDCV6rCYiWAiNA" TargetMode="External"/><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http://upload.wikimedia.org/wikipedia/commons/thumb/1/10/ATP_chemical_structure.png/300px-ATP_chemical_structure.png" TargetMode="External"/><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1 Marcador de texto"/>
          <p:cNvSpPr>
            <a:spLocks noGrp="1"/>
          </p:cNvSpPr>
          <p:nvPr>
            <p:ph type="body" idx="1"/>
          </p:nvPr>
        </p:nvSpPr>
        <p:spPr>
          <a:xfrm>
            <a:off x="1828801" y="2743200"/>
            <a:ext cx="9497484" cy="3587262"/>
          </a:xfrm>
        </p:spPr>
        <p:txBody>
          <a:bodyPr/>
          <a:lstStyle/>
          <a:p>
            <a:r>
              <a:rPr lang="es-ES" dirty="0" smtClean="0"/>
              <a:t>REPASO EBAU:</a:t>
            </a:r>
          </a:p>
          <a:p>
            <a:pPr marL="457200" indent="-280988">
              <a:buFont typeface="Wingdings" panose="05000000000000000000" pitchFamily="2" charset="2"/>
              <a:buChar char="ü"/>
            </a:pPr>
            <a:r>
              <a:rPr lang="es-ES" dirty="0" smtClean="0"/>
              <a:t>En</a:t>
            </a:r>
            <a:r>
              <a:rPr lang="es-ES" dirty="0" smtClean="0"/>
              <a:t> </a:t>
            </a:r>
            <a:r>
              <a:rPr lang="es-ES" dirty="0" smtClean="0"/>
              <a:t>este </a:t>
            </a:r>
            <a:r>
              <a:rPr lang="es-ES" dirty="0" smtClean="0"/>
              <a:t>test, </a:t>
            </a:r>
            <a:r>
              <a:rPr lang="es-ES" dirty="0" smtClean="0"/>
              <a:t>de la presentación original , podemos quitar muy poco</a:t>
            </a:r>
          </a:p>
          <a:p>
            <a:pPr marL="457200" indent="-280988">
              <a:buFont typeface="Wingdings" panose="05000000000000000000" pitchFamily="2" charset="2"/>
              <a:buChar char="ü"/>
            </a:pPr>
            <a:r>
              <a:rPr lang="es-ES" dirty="0" smtClean="0"/>
              <a:t>OJO, es del bloque 3, junto con Genética molecular</a:t>
            </a:r>
            <a:r>
              <a:rPr lang="es-ES" dirty="0" smtClean="0"/>
              <a:t>.</a:t>
            </a:r>
          </a:p>
          <a:p>
            <a:pPr marL="457200" indent="-280988">
              <a:buFont typeface="Wingdings" panose="05000000000000000000" pitchFamily="2" charset="2"/>
              <a:buChar char="ü"/>
            </a:pPr>
            <a:r>
              <a:rPr lang="es-ES" dirty="0" smtClean="0"/>
              <a:t>La estructura 3</a:t>
            </a:r>
            <a:r>
              <a:rPr lang="es-ES" baseline="30000" dirty="0" smtClean="0"/>
              <a:t>aria  </a:t>
            </a:r>
            <a:r>
              <a:rPr lang="es-ES" dirty="0" smtClean="0"/>
              <a:t>del ADN (</a:t>
            </a:r>
            <a:r>
              <a:rPr lang="es-ES" dirty="0" err="1" smtClean="0"/>
              <a:t>Nucleosoma</a:t>
            </a:r>
            <a:r>
              <a:rPr lang="es-ES" dirty="0" smtClean="0"/>
              <a:t>, collar de perlas,…, también está asignado a este bloque).</a:t>
            </a:r>
            <a:endParaRPr lang="es-ES" dirty="0" smtClean="0"/>
          </a:p>
          <a:p>
            <a:endParaRPr lang="es-ES" dirty="0" smtClean="0"/>
          </a:p>
        </p:txBody>
      </p:sp>
      <p:sp>
        <p:nvSpPr>
          <p:cNvPr id="70659" name="2 Título"/>
          <p:cNvSpPr>
            <a:spLocks noGrp="1"/>
          </p:cNvSpPr>
          <p:nvPr>
            <p:ph type="title"/>
          </p:nvPr>
        </p:nvSpPr>
        <p:spPr/>
        <p:txBody>
          <a:bodyPr/>
          <a:lstStyle/>
          <a:p>
            <a:r>
              <a:rPr lang="es-ES" dirty="0" smtClean="0"/>
              <a:t>TEMA 6. Ácidos Nucleicos</a:t>
            </a:r>
          </a:p>
        </p:txBody>
      </p:sp>
    </p:spTree>
    <p:extLst>
      <p:ext uri="{BB962C8B-B14F-4D97-AF65-F5344CB8AC3E}">
        <p14:creationId xmlns:p14="http://schemas.microsoft.com/office/powerpoint/2010/main" val="448400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7 CuadroTexto"/>
          <p:cNvSpPr txBox="1">
            <a:spLocks noChangeArrowheads="1"/>
          </p:cNvSpPr>
          <p:nvPr/>
        </p:nvSpPr>
        <p:spPr bwMode="auto">
          <a:xfrm>
            <a:off x="1881188" y="285751"/>
            <a:ext cx="8286750" cy="646113"/>
          </a:xfrm>
          <a:prstGeom prst="rect">
            <a:avLst/>
          </a:prstGeom>
          <a:noFill/>
          <a:ln w="9525">
            <a:noFill/>
            <a:miter lim="800000"/>
            <a:headEnd/>
            <a:tailEnd/>
          </a:ln>
        </p:spPr>
        <p:txBody>
          <a:bodyPr>
            <a:spAutoFit/>
          </a:bodyPr>
          <a:lstStyle/>
          <a:p>
            <a:pPr fontAlgn="base">
              <a:spcBef>
                <a:spcPct val="0"/>
              </a:spcBef>
              <a:spcAft>
                <a:spcPct val="0"/>
              </a:spcAft>
            </a:pPr>
            <a:r>
              <a:rPr lang="es-ES">
                <a:solidFill>
                  <a:prstClr val="black"/>
                </a:solidFill>
                <a:latin typeface="Arial" pitchFamily="34" charset="0"/>
                <a:cs typeface="Arial" pitchFamily="34" charset="0"/>
              </a:rPr>
              <a:t>¿Qué relación tradicional existe entre ADN, ARN y proteína? Representa esta relación mediante un esquema. ¿Qué diferencias existen entre ADN y ARN?</a:t>
            </a:r>
            <a:endParaRPr lang="es-ES_tradnl">
              <a:solidFill>
                <a:prstClr val="black"/>
              </a:solidFill>
              <a:latin typeface="Arial" pitchFamily="34" charset="0"/>
              <a:cs typeface="Arial" pitchFamily="34" charset="0"/>
            </a:endParaRPr>
          </a:p>
        </p:txBody>
      </p:sp>
      <p:sp>
        <p:nvSpPr>
          <p:cNvPr id="6" name="Rectangle 5"/>
          <p:cNvSpPr>
            <a:spLocks noChangeArrowheads="1"/>
          </p:cNvSpPr>
          <p:nvPr/>
        </p:nvSpPr>
        <p:spPr bwMode="auto">
          <a:xfrm>
            <a:off x="1881188" y="1335089"/>
            <a:ext cx="4786312" cy="401637"/>
          </a:xfrm>
          <a:prstGeom prst="rect">
            <a:avLst/>
          </a:prstGeom>
          <a:noFill/>
          <a:ln w="9525">
            <a:noFill/>
            <a:miter lim="800000"/>
            <a:headEnd/>
            <a:tailEnd/>
          </a:ln>
        </p:spPr>
        <p:txBody>
          <a:bodyPr anchor="ctr">
            <a:spAutoFit/>
          </a:bodyPr>
          <a:lstStyle/>
          <a:p>
            <a:pPr algn="just" eaLnBrk="0" fontAlgn="base" hangingPunct="0">
              <a:spcBef>
                <a:spcPct val="0"/>
              </a:spcBef>
              <a:spcAft>
                <a:spcPct val="0"/>
              </a:spcAft>
            </a:pPr>
            <a:r>
              <a:rPr lang="es-ES" sz="2000">
                <a:solidFill>
                  <a:srgbClr val="FF0000"/>
                </a:solidFill>
                <a:latin typeface="Arial" pitchFamily="34" charset="0"/>
                <a:cs typeface="Arial" pitchFamily="34" charset="0"/>
              </a:rPr>
              <a:t>Dogma Central de la Biología Molecular</a:t>
            </a:r>
            <a:r>
              <a:rPr lang="es-ES" sz="2000">
                <a:solidFill>
                  <a:prstClr val="black"/>
                </a:solidFill>
                <a:latin typeface="Arial" pitchFamily="34" charset="0"/>
                <a:cs typeface="Arial" pitchFamily="34" charset="0"/>
              </a:rPr>
              <a:t>:</a:t>
            </a:r>
            <a:endParaRPr lang="es-ES" sz="2000" b="1" u="sng" baseline="30000">
              <a:solidFill>
                <a:srgbClr val="FF0000"/>
              </a:solidFill>
              <a:latin typeface="Arial" pitchFamily="34" charset="0"/>
              <a:cs typeface="Arial" pitchFamily="34" charset="0"/>
            </a:endParaRPr>
          </a:p>
        </p:txBody>
      </p:sp>
      <p:pic>
        <p:nvPicPr>
          <p:cNvPr id="7" name="Picture 2" descr="http://www.ucm.es/info/genetica/grupod/Transcripcion/DOGMA1.JPG"/>
          <p:cNvPicPr>
            <a:picLocks noChangeAspect="1" noChangeArrowheads="1"/>
          </p:cNvPicPr>
          <p:nvPr/>
        </p:nvPicPr>
        <p:blipFill>
          <a:blip r:embed="rId2" cstate="print"/>
          <a:srcRect t="20750"/>
          <a:stretch>
            <a:fillRect/>
          </a:stretch>
        </p:blipFill>
        <p:spPr bwMode="auto">
          <a:xfrm>
            <a:off x="1952625" y="1785938"/>
            <a:ext cx="4071938" cy="1136650"/>
          </a:xfrm>
          <a:prstGeom prst="rect">
            <a:avLst/>
          </a:prstGeom>
          <a:noFill/>
          <a:ln w="9525">
            <a:noFill/>
            <a:miter lim="800000"/>
            <a:headEnd/>
            <a:tailEnd/>
          </a:ln>
        </p:spPr>
      </p:pic>
      <p:pic>
        <p:nvPicPr>
          <p:cNvPr id="106498" name="Picture 2"/>
          <p:cNvPicPr>
            <a:picLocks noChangeAspect="1" noChangeArrowheads="1"/>
          </p:cNvPicPr>
          <p:nvPr/>
        </p:nvPicPr>
        <p:blipFill>
          <a:blip r:embed="rId3" cstate="print"/>
          <a:srcRect/>
          <a:stretch>
            <a:fillRect/>
          </a:stretch>
        </p:blipFill>
        <p:spPr bwMode="auto">
          <a:xfrm>
            <a:off x="1952626" y="3000375"/>
            <a:ext cx="7446963" cy="3429000"/>
          </a:xfrm>
          <a:prstGeom prst="rect">
            <a:avLst/>
          </a:prstGeom>
          <a:noFill/>
          <a:ln w="9525">
            <a:noFill/>
            <a:miter lim="800000"/>
            <a:headEnd/>
            <a:tailEnd/>
          </a:ln>
        </p:spPr>
      </p:pic>
    </p:spTree>
    <p:extLst>
      <p:ext uri="{BB962C8B-B14F-4D97-AF65-F5344CB8AC3E}">
        <p14:creationId xmlns:p14="http://schemas.microsoft.com/office/powerpoint/2010/main" val="298350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par>
                                <p:cTn id="8" presetID="4"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ox(i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106498"/>
                                        </p:tgtEl>
                                        <p:attrNameLst>
                                          <p:attrName>style.visibility</p:attrName>
                                        </p:attrNameLst>
                                      </p:cBhvr>
                                      <p:to>
                                        <p:strVal val="visible"/>
                                      </p:to>
                                    </p:set>
                                    <p:animEffect transition="in" filter="box(in)">
                                      <p:cBhvr>
                                        <p:cTn id="15" dur="500"/>
                                        <p:tgtEl>
                                          <p:spTgt spid="106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7 CuadroTexto"/>
          <p:cNvSpPr txBox="1">
            <a:spLocks noChangeArrowheads="1"/>
          </p:cNvSpPr>
          <p:nvPr/>
        </p:nvSpPr>
        <p:spPr bwMode="auto">
          <a:xfrm>
            <a:off x="1881188" y="285750"/>
            <a:ext cx="8286750" cy="4800600"/>
          </a:xfrm>
          <a:prstGeom prst="rect">
            <a:avLst/>
          </a:prstGeom>
          <a:noFill/>
          <a:ln w="9525">
            <a:noFill/>
            <a:miter lim="800000"/>
            <a:headEnd/>
            <a:tailEnd/>
          </a:ln>
        </p:spPr>
        <p:txBody>
          <a:bodyPr>
            <a:spAutoFit/>
          </a:bodyPr>
          <a:lstStyle/>
          <a:p>
            <a:pPr fontAlgn="base">
              <a:spcBef>
                <a:spcPct val="0"/>
              </a:spcBef>
              <a:spcAft>
                <a:spcPct val="0"/>
              </a:spcAft>
            </a:pPr>
            <a:r>
              <a:rPr lang="es-ES">
                <a:solidFill>
                  <a:prstClr val="black"/>
                </a:solidFill>
                <a:latin typeface="Arial" pitchFamily="34" charset="0"/>
                <a:cs typeface="Arial" pitchFamily="34" charset="0"/>
              </a:rPr>
              <a:t>Mediante un dibujo en el que aparezca la molécula de ADN indica como tiene lugar la desnaturalización de la misma. ¿Es reversible el proceso? Cita un  agente físico y otro químico que desnaturalicen el ADN. </a:t>
            </a:r>
            <a:endParaRPr lang="es-ES_tradnl">
              <a:solidFill>
                <a:prstClr val="black"/>
              </a:solidFill>
              <a:latin typeface="Arial" pitchFamily="34" charset="0"/>
              <a:cs typeface="Arial" pitchFamily="34" charset="0"/>
            </a:endParaRPr>
          </a:p>
          <a:p>
            <a:pPr fontAlgn="base">
              <a:spcBef>
                <a:spcPct val="0"/>
              </a:spcBef>
              <a:spcAft>
                <a:spcPct val="0"/>
              </a:spcAft>
            </a:pPr>
            <a:r>
              <a:rPr lang="es-ES">
                <a:solidFill>
                  <a:prstClr val="black"/>
                </a:solidFill>
                <a:latin typeface="Arial" pitchFamily="34" charset="0"/>
                <a:cs typeface="Arial" pitchFamily="34" charset="0"/>
              </a:rPr>
              <a:t> </a:t>
            </a:r>
          </a:p>
          <a:p>
            <a:pPr fontAlgn="base">
              <a:spcBef>
                <a:spcPct val="0"/>
              </a:spcBef>
              <a:spcAft>
                <a:spcPct val="0"/>
              </a:spcAft>
            </a:pPr>
            <a:r>
              <a:rPr lang="es-ES" i="1">
                <a:solidFill>
                  <a:srgbClr val="FF0000"/>
                </a:solidFill>
                <a:latin typeface="Arial" pitchFamily="34" charset="0"/>
                <a:cs typeface="Arial" pitchFamily="34" charset="0"/>
              </a:rPr>
              <a:t>Tª (ag. Físico) pH o iones (ag. Químico), desnaturalización, se rompen los PH entre las bases. Es reversible por renaturalización 65ºC </a:t>
            </a:r>
            <a:r>
              <a:rPr lang="es-ES" i="1">
                <a:solidFill>
                  <a:srgbClr val="FF0000"/>
                </a:solidFill>
                <a:latin typeface="Arial" pitchFamily="34" charset="0"/>
                <a:cs typeface="Arial" pitchFamily="34" charset="0"/>
                <a:sym typeface="Symbol" pitchFamily="18" charset="2"/>
              </a:rPr>
              <a:t></a:t>
            </a:r>
            <a:r>
              <a:rPr lang="es-ES" i="1">
                <a:solidFill>
                  <a:srgbClr val="FF0000"/>
                </a:solidFill>
                <a:latin typeface="Arial" pitchFamily="34" charset="0"/>
                <a:cs typeface="Arial" pitchFamily="34" charset="0"/>
              </a:rPr>
              <a:t> hibridación de ADN</a:t>
            </a:r>
            <a:endParaRPr lang="es-ES_tradnl">
              <a:solidFill>
                <a:srgbClr val="FF0000"/>
              </a:solidFill>
              <a:latin typeface="Arial" pitchFamily="34" charset="0"/>
              <a:cs typeface="Arial" pitchFamily="34" charset="0"/>
            </a:endParaRPr>
          </a:p>
          <a:p>
            <a:pPr fontAlgn="base">
              <a:spcBef>
                <a:spcPct val="0"/>
              </a:spcBef>
              <a:spcAft>
                <a:spcPct val="0"/>
              </a:spcAft>
            </a:pPr>
            <a:endParaRPr lang="es-ES">
              <a:solidFill>
                <a:prstClr val="black"/>
              </a:solidFill>
              <a:latin typeface="Arial" pitchFamily="34" charset="0"/>
              <a:cs typeface="Arial" pitchFamily="34" charset="0"/>
            </a:endParaRPr>
          </a:p>
          <a:p>
            <a:pPr fontAlgn="base">
              <a:spcBef>
                <a:spcPct val="0"/>
              </a:spcBef>
              <a:spcAft>
                <a:spcPct val="0"/>
              </a:spcAft>
            </a:pPr>
            <a:endParaRPr lang="es-ES">
              <a:solidFill>
                <a:prstClr val="black"/>
              </a:solidFill>
              <a:latin typeface="Arial" pitchFamily="34" charset="0"/>
              <a:cs typeface="Arial" pitchFamily="34" charset="0"/>
            </a:endParaRPr>
          </a:p>
          <a:p>
            <a:pPr fontAlgn="base">
              <a:spcBef>
                <a:spcPct val="0"/>
              </a:spcBef>
              <a:spcAft>
                <a:spcPct val="0"/>
              </a:spcAft>
            </a:pPr>
            <a:endParaRPr lang="es-ES">
              <a:solidFill>
                <a:prstClr val="black"/>
              </a:solidFill>
              <a:latin typeface="Arial" pitchFamily="34" charset="0"/>
              <a:cs typeface="Arial" pitchFamily="34" charset="0"/>
            </a:endParaRPr>
          </a:p>
          <a:p>
            <a:pPr fontAlgn="base">
              <a:spcBef>
                <a:spcPct val="0"/>
              </a:spcBef>
              <a:spcAft>
                <a:spcPct val="0"/>
              </a:spcAft>
            </a:pPr>
            <a:endParaRPr lang="es-ES">
              <a:solidFill>
                <a:prstClr val="black"/>
              </a:solidFill>
              <a:latin typeface="Arial" pitchFamily="34" charset="0"/>
              <a:cs typeface="Arial" pitchFamily="34" charset="0"/>
            </a:endParaRPr>
          </a:p>
          <a:p>
            <a:pPr fontAlgn="base">
              <a:spcBef>
                <a:spcPct val="0"/>
              </a:spcBef>
              <a:spcAft>
                <a:spcPct val="0"/>
              </a:spcAft>
            </a:pPr>
            <a:endParaRPr lang="es-ES">
              <a:solidFill>
                <a:prstClr val="black"/>
              </a:solidFill>
              <a:latin typeface="Arial" pitchFamily="34" charset="0"/>
              <a:cs typeface="Arial" pitchFamily="34" charset="0"/>
            </a:endParaRPr>
          </a:p>
          <a:p>
            <a:pPr fontAlgn="base">
              <a:spcBef>
                <a:spcPct val="0"/>
              </a:spcBef>
              <a:spcAft>
                <a:spcPct val="0"/>
              </a:spcAft>
            </a:pPr>
            <a:endParaRPr lang="es-ES">
              <a:solidFill>
                <a:prstClr val="black"/>
              </a:solidFill>
              <a:latin typeface="Arial" pitchFamily="34" charset="0"/>
              <a:cs typeface="Arial" pitchFamily="34" charset="0"/>
            </a:endParaRPr>
          </a:p>
          <a:p>
            <a:pPr fontAlgn="base">
              <a:spcBef>
                <a:spcPct val="0"/>
              </a:spcBef>
              <a:spcAft>
                <a:spcPct val="0"/>
              </a:spcAft>
            </a:pPr>
            <a:endParaRPr lang="es-ES_tradnl">
              <a:solidFill>
                <a:prstClr val="black"/>
              </a:solidFill>
              <a:latin typeface="Arial" pitchFamily="34" charset="0"/>
              <a:cs typeface="Arial" pitchFamily="34" charset="0"/>
            </a:endParaRPr>
          </a:p>
          <a:p>
            <a:pPr fontAlgn="base">
              <a:spcBef>
                <a:spcPct val="0"/>
              </a:spcBef>
              <a:spcAft>
                <a:spcPct val="0"/>
              </a:spcAft>
            </a:pPr>
            <a:r>
              <a:rPr lang="es-ES">
                <a:solidFill>
                  <a:prstClr val="black"/>
                </a:solidFill>
                <a:latin typeface="Arial" pitchFamily="34" charset="0"/>
                <a:cs typeface="Arial" pitchFamily="34" charset="0"/>
              </a:rPr>
              <a:t>Indica las funciones celulares desempeñadas por los distintos tipos de RNA presentes en las células.</a:t>
            </a:r>
            <a:endParaRPr lang="es-ES_tradnl">
              <a:solidFill>
                <a:prstClr val="black"/>
              </a:solidFill>
              <a:latin typeface="Arial" pitchFamily="34" charset="0"/>
              <a:cs typeface="Arial" pitchFamily="34" charset="0"/>
            </a:endParaRPr>
          </a:p>
          <a:p>
            <a:pPr fontAlgn="base">
              <a:spcBef>
                <a:spcPct val="0"/>
              </a:spcBef>
              <a:spcAft>
                <a:spcPct val="0"/>
              </a:spcAft>
            </a:pPr>
            <a:r>
              <a:rPr lang="es-ES">
                <a:solidFill>
                  <a:prstClr val="black"/>
                </a:solidFill>
                <a:latin typeface="Arial" pitchFamily="34" charset="0"/>
                <a:cs typeface="Arial" pitchFamily="34" charset="0"/>
              </a:rPr>
              <a:t>¿En qué parte de la célula desempeñan sus funciones los diferentes RNAs?</a:t>
            </a:r>
            <a:endParaRPr lang="es-ES_tradnl">
              <a:solidFill>
                <a:prstClr val="black"/>
              </a:solidFill>
              <a:latin typeface="Arial" pitchFamily="34" charset="0"/>
              <a:cs typeface="Arial" pitchFamily="34" charset="0"/>
            </a:endParaRPr>
          </a:p>
          <a:p>
            <a:pPr fontAlgn="base">
              <a:spcBef>
                <a:spcPct val="0"/>
              </a:spcBef>
              <a:spcAft>
                <a:spcPct val="0"/>
              </a:spcAft>
            </a:pPr>
            <a:endParaRPr lang="es-ES">
              <a:solidFill>
                <a:prstClr val="black"/>
              </a:solidFill>
              <a:latin typeface="Arial" pitchFamily="34" charset="0"/>
              <a:cs typeface="Arial" pitchFamily="34" charset="0"/>
            </a:endParaRPr>
          </a:p>
        </p:txBody>
      </p:sp>
      <p:sp>
        <p:nvSpPr>
          <p:cNvPr id="8" name="7 CuadroTexto"/>
          <p:cNvSpPr txBox="1">
            <a:spLocks noChangeArrowheads="1"/>
          </p:cNvSpPr>
          <p:nvPr/>
        </p:nvSpPr>
        <p:spPr bwMode="auto">
          <a:xfrm>
            <a:off x="2024063" y="4929189"/>
            <a:ext cx="7643812" cy="1754187"/>
          </a:xfrm>
          <a:prstGeom prst="rect">
            <a:avLst/>
          </a:prstGeom>
          <a:noFill/>
          <a:ln w="9525">
            <a:noFill/>
            <a:miter lim="800000"/>
            <a:headEnd/>
            <a:tailEnd/>
          </a:ln>
        </p:spPr>
        <p:txBody>
          <a:bodyPr>
            <a:spAutoFit/>
          </a:bodyPr>
          <a:lstStyle/>
          <a:p>
            <a:pPr fontAlgn="base">
              <a:spcBef>
                <a:spcPct val="0"/>
              </a:spcBef>
              <a:spcAft>
                <a:spcPct val="0"/>
              </a:spcAft>
            </a:pPr>
            <a:r>
              <a:rPr lang="es-ES" i="1">
                <a:solidFill>
                  <a:srgbClr val="FF0000"/>
                </a:solidFill>
                <a:latin typeface="Arial" pitchFamily="34" charset="0"/>
                <a:cs typeface="Arial" pitchFamily="34" charset="0"/>
              </a:rPr>
              <a:t>RNAm: traducción de proteínas en ribosomas (citosol, RER, cara externa de envoltura nuclear). </a:t>
            </a:r>
          </a:p>
          <a:p>
            <a:pPr fontAlgn="base">
              <a:spcBef>
                <a:spcPct val="0"/>
              </a:spcBef>
              <a:spcAft>
                <a:spcPct val="0"/>
              </a:spcAft>
            </a:pPr>
            <a:r>
              <a:rPr lang="es-ES" i="1">
                <a:solidFill>
                  <a:srgbClr val="FF0000"/>
                </a:solidFill>
                <a:latin typeface="Arial" pitchFamily="34" charset="0"/>
                <a:cs typeface="Arial" pitchFamily="34" charset="0"/>
              </a:rPr>
              <a:t>RNAr: soporte traducción (citosol,  RER, cara externa de envoltura nuclear).</a:t>
            </a:r>
          </a:p>
          <a:p>
            <a:pPr fontAlgn="base">
              <a:spcBef>
                <a:spcPct val="0"/>
              </a:spcBef>
              <a:spcAft>
                <a:spcPct val="0"/>
              </a:spcAft>
            </a:pPr>
            <a:r>
              <a:rPr lang="es-ES" i="1">
                <a:solidFill>
                  <a:srgbClr val="FF0000"/>
                </a:solidFill>
                <a:latin typeface="Arial" pitchFamily="34" charset="0"/>
                <a:cs typeface="Arial" pitchFamily="34" charset="0"/>
              </a:rPr>
              <a:t>RNAt: traducción (tranportadores de aa a ribosomas)</a:t>
            </a:r>
            <a:endParaRPr lang="es-ES_tradnl">
              <a:solidFill>
                <a:srgbClr val="FF0000"/>
              </a:solidFill>
              <a:latin typeface="Arial" pitchFamily="34" charset="0"/>
              <a:cs typeface="Arial" pitchFamily="34" charset="0"/>
            </a:endParaRPr>
          </a:p>
          <a:p>
            <a:pPr fontAlgn="base">
              <a:spcBef>
                <a:spcPct val="0"/>
              </a:spcBef>
              <a:spcAft>
                <a:spcPct val="0"/>
              </a:spcAft>
            </a:pPr>
            <a:r>
              <a:rPr lang="es-ES" i="1">
                <a:solidFill>
                  <a:srgbClr val="FF0000"/>
                </a:solidFill>
                <a:latin typeface="Arial" pitchFamily="34" charset="0"/>
                <a:cs typeface="Arial" pitchFamily="34" charset="0"/>
              </a:rPr>
              <a:t>RNAregulador: activación de genes (interruptor) en el núcleo.</a:t>
            </a:r>
            <a:endParaRPr lang="es-ES_tradnl">
              <a:solidFill>
                <a:prstClr val="black"/>
              </a:solidFill>
              <a:latin typeface="Arial" pitchFamily="34" charset="0"/>
              <a:cs typeface="Arial" pitchFamily="34" charset="0"/>
            </a:endParaRPr>
          </a:p>
        </p:txBody>
      </p:sp>
      <p:pic>
        <p:nvPicPr>
          <p:cNvPr id="9" name="Picture 5" descr="http://www.ucm.es/info/genetica/AVG/problemas/estru2a.jpg"/>
          <p:cNvPicPr>
            <a:picLocks noChangeAspect="1" noChangeArrowheads="1"/>
          </p:cNvPicPr>
          <p:nvPr/>
        </p:nvPicPr>
        <p:blipFill>
          <a:blip r:embed="rId2" cstate="print"/>
          <a:srcRect/>
          <a:stretch>
            <a:fillRect/>
          </a:stretch>
        </p:blipFill>
        <p:spPr bwMode="auto">
          <a:xfrm>
            <a:off x="4095751" y="2071688"/>
            <a:ext cx="2714625" cy="1573212"/>
          </a:xfrm>
          <a:prstGeom prst="rect">
            <a:avLst/>
          </a:prstGeom>
          <a:noFill/>
          <a:ln w="9525">
            <a:noFill/>
            <a:miter lim="800000"/>
            <a:headEnd/>
            <a:tailEnd/>
          </a:ln>
        </p:spPr>
      </p:pic>
    </p:spTree>
    <p:extLst>
      <p:ext uri="{BB962C8B-B14F-4D97-AF65-F5344CB8AC3E}">
        <p14:creationId xmlns:p14="http://schemas.microsoft.com/office/powerpoint/2010/main" val="224312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3730">
                                            <p:txEl>
                                              <p:pRg st="2" end="2"/>
                                            </p:txEl>
                                          </p:spTgt>
                                        </p:tgtEl>
                                        <p:attrNameLst>
                                          <p:attrName>style.visibility</p:attrName>
                                        </p:attrNameLst>
                                      </p:cBhvr>
                                      <p:to>
                                        <p:strVal val="visible"/>
                                      </p:to>
                                    </p:set>
                                    <p:animEffect transition="in" filter="box(in)">
                                      <p:cBhvr>
                                        <p:cTn id="7" dur="500"/>
                                        <p:tgtEl>
                                          <p:spTgt spid="7373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i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70" name="Picture 14" descr="cromatin3"/>
          <p:cNvPicPr>
            <a:picLocks noChangeAspect="1" noChangeArrowheads="1"/>
          </p:cNvPicPr>
          <p:nvPr/>
        </p:nvPicPr>
        <p:blipFill>
          <a:blip r:embed="rId3" cstate="print"/>
          <a:srcRect/>
          <a:stretch>
            <a:fillRect/>
          </a:stretch>
        </p:blipFill>
        <p:spPr bwMode="auto">
          <a:xfrm>
            <a:off x="1847851" y="692150"/>
            <a:ext cx="2151063" cy="5805488"/>
          </a:xfrm>
          <a:prstGeom prst="rect">
            <a:avLst/>
          </a:prstGeom>
          <a:noFill/>
          <a:ln w="9525">
            <a:noFill/>
            <a:miter lim="800000"/>
            <a:headEnd/>
            <a:tailEnd/>
          </a:ln>
        </p:spPr>
      </p:pic>
      <p:pic>
        <p:nvPicPr>
          <p:cNvPr id="74755" name="Picture 16" descr="cromatin4"/>
          <p:cNvPicPr>
            <a:picLocks noChangeAspect="1" noChangeArrowheads="1"/>
          </p:cNvPicPr>
          <p:nvPr/>
        </p:nvPicPr>
        <p:blipFill>
          <a:blip r:embed="rId4" cstate="print"/>
          <a:srcRect/>
          <a:stretch>
            <a:fillRect/>
          </a:stretch>
        </p:blipFill>
        <p:spPr bwMode="auto">
          <a:xfrm>
            <a:off x="7535863" y="260351"/>
            <a:ext cx="2881312" cy="2449513"/>
          </a:xfrm>
          <a:prstGeom prst="rect">
            <a:avLst/>
          </a:prstGeom>
          <a:noFill/>
          <a:ln w="9525">
            <a:noFill/>
            <a:miter lim="800000"/>
            <a:headEnd/>
            <a:tailEnd/>
          </a:ln>
        </p:spPr>
      </p:pic>
      <p:pic>
        <p:nvPicPr>
          <p:cNvPr id="19475" name="Picture 19" descr="cromosoma"/>
          <p:cNvPicPr>
            <a:picLocks noChangeAspect="1" noChangeArrowheads="1"/>
          </p:cNvPicPr>
          <p:nvPr/>
        </p:nvPicPr>
        <p:blipFill>
          <a:blip r:embed="rId5" cstate="print"/>
          <a:srcRect/>
          <a:stretch>
            <a:fillRect/>
          </a:stretch>
        </p:blipFill>
        <p:spPr bwMode="auto">
          <a:xfrm>
            <a:off x="7535864" y="3284539"/>
            <a:ext cx="2854325" cy="3311525"/>
          </a:xfrm>
          <a:prstGeom prst="rect">
            <a:avLst/>
          </a:prstGeom>
          <a:noFill/>
          <a:ln w="9525">
            <a:noFill/>
            <a:miter lim="800000"/>
            <a:headEnd/>
            <a:tailEnd/>
          </a:ln>
        </p:spPr>
      </p:pic>
      <p:sp>
        <p:nvSpPr>
          <p:cNvPr id="19476" name="Rectangle 20"/>
          <p:cNvSpPr>
            <a:spLocks noGrp="1" noChangeArrowheads="1"/>
          </p:cNvSpPr>
          <p:nvPr>
            <p:ph type="title" idx="4294967295"/>
          </p:nvPr>
        </p:nvSpPr>
        <p:spPr>
          <a:xfrm>
            <a:off x="4872038" y="549276"/>
            <a:ext cx="2303462" cy="1223963"/>
          </a:xfrm>
        </p:spPr>
        <p:txBody>
          <a:bodyPr/>
          <a:lstStyle/>
          <a:p>
            <a:pPr eaLnBrk="1" hangingPunct="1">
              <a:defRPr/>
            </a:pPr>
            <a:r>
              <a:rPr lang="es-ES_tradnl" sz="2400" b="1">
                <a:solidFill>
                  <a:schemeClr val="folHlink"/>
                </a:solidFill>
                <a:effectLst>
                  <a:outerShdw blurRad="38100" dist="38100" dir="2700000" algn="tl">
                    <a:srgbClr val="C0C0C0"/>
                  </a:outerShdw>
                </a:effectLst>
                <a:latin typeface="Comic Sans MS" pitchFamily="66" charset="0"/>
              </a:rPr>
              <a:t>Núcleo</a:t>
            </a:r>
            <a:br>
              <a:rPr lang="es-ES_tradnl" sz="2400" b="1">
                <a:solidFill>
                  <a:schemeClr val="folHlink"/>
                </a:solidFill>
                <a:effectLst>
                  <a:outerShdw blurRad="38100" dist="38100" dir="2700000" algn="tl">
                    <a:srgbClr val="C0C0C0"/>
                  </a:outerShdw>
                </a:effectLst>
                <a:latin typeface="Comic Sans MS" pitchFamily="66" charset="0"/>
              </a:rPr>
            </a:br>
            <a:r>
              <a:rPr lang="es-ES_tradnl" sz="2400" b="1">
                <a:solidFill>
                  <a:schemeClr val="folHlink"/>
                </a:solidFill>
                <a:effectLst>
                  <a:outerShdw blurRad="38100" dist="38100" dir="2700000" algn="tl">
                    <a:srgbClr val="C0C0C0"/>
                  </a:outerShdw>
                </a:effectLst>
                <a:latin typeface="Comic Sans MS" pitchFamily="66" charset="0"/>
              </a:rPr>
              <a:t>interfásico</a:t>
            </a:r>
            <a:br>
              <a:rPr lang="es-ES_tradnl" sz="2400" b="1">
                <a:solidFill>
                  <a:schemeClr val="folHlink"/>
                </a:solidFill>
                <a:effectLst>
                  <a:outerShdw blurRad="38100" dist="38100" dir="2700000" algn="tl">
                    <a:srgbClr val="C0C0C0"/>
                  </a:outerShdw>
                </a:effectLst>
                <a:latin typeface="Comic Sans MS" pitchFamily="66" charset="0"/>
              </a:rPr>
            </a:br>
            <a:r>
              <a:rPr lang="es-ES_tradnl" sz="2400" b="1">
                <a:solidFill>
                  <a:schemeClr val="folHlink"/>
                </a:solidFill>
                <a:effectLst>
                  <a:outerShdw blurRad="38100" dist="38100" dir="2700000" algn="tl">
                    <a:srgbClr val="C0C0C0"/>
                  </a:outerShdw>
                </a:effectLst>
                <a:latin typeface="Comic Sans MS" pitchFamily="66" charset="0"/>
              </a:rPr>
              <a:t>(cromatina)</a:t>
            </a:r>
          </a:p>
        </p:txBody>
      </p:sp>
      <p:sp>
        <p:nvSpPr>
          <p:cNvPr id="19477" name="Rectangle 21"/>
          <p:cNvSpPr>
            <a:spLocks noChangeArrowheads="1"/>
          </p:cNvSpPr>
          <p:nvPr/>
        </p:nvSpPr>
        <p:spPr bwMode="auto">
          <a:xfrm>
            <a:off x="1703388" y="549275"/>
            <a:ext cx="2520950" cy="4032250"/>
          </a:xfrm>
          <a:prstGeom prst="rect">
            <a:avLst/>
          </a:prstGeom>
          <a:solidFill>
            <a:srgbClr val="FF0000">
              <a:alpha val="0"/>
            </a:srgbClr>
          </a:solidFill>
          <a:ln w="38100">
            <a:solidFill>
              <a:srgbClr val="FF0000"/>
            </a:solidFill>
            <a:miter lim="800000"/>
            <a:headEnd/>
            <a:tailEnd/>
          </a:ln>
        </p:spPr>
        <p:txBody>
          <a:bodyPr wrap="none" anchor="ctr"/>
          <a:lstStyle/>
          <a:p>
            <a:pPr fontAlgn="base">
              <a:spcBef>
                <a:spcPct val="0"/>
              </a:spcBef>
              <a:spcAft>
                <a:spcPct val="0"/>
              </a:spcAft>
            </a:pPr>
            <a:endParaRPr lang="es-ES_tradnl">
              <a:solidFill>
                <a:srgbClr val="000000"/>
              </a:solidFill>
              <a:latin typeface="Arial" pitchFamily="34" charset="0"/>
              <a:cs typeface="Arial" pitchFamily="34" charset="0"/>
            </a:endParaRPr>
          </a:p>
        </p:txBody>
      </p:sp>
      <p:sp>
        <p:nvSpPr>
          <p:cNvPr id="19478" name="Line 22"/>
          <p:cNvSpPr>
            <a:spLocks noChangeShapeType="1"/>
          </p:cNvSpPr>
          <p:nvPr/>
        </p:nvSpPr>
        <p:spPr bwMode="auto">
          <a:xfrm flipV="1">
            <a:off x="4224338" y="1125539"/>
            <a:ext cx="863600" cy="287337"/>
          </a:xfrm>
          <a:prstGeom prst="line">
            <a:avLst/>
          </a:prstGeom>
          <a:noFill/>
          <a:ln w="41275">
            <a:solidFill>
              <a:srgbClr val="FF0000"/>
            </a:solidFill>
            <a:round/>
            <a:headEnd/>
            <a:tailEnd type="stealth" w="lg" len="lg"/>
          </a:ln>
        </p:spPr>
        <p:txBody>
          <a:bodyPr/>
          <a:lstStyle/>
          <a:p>
            <a:pPr fontAlgn="base">
              <a:spcBef>
                <a:spcPct val="0"/>
              </a:spcBef>
              <a:spcAft>
                <a:spcPct val="0"/>
              </a:spcAft>
            </a:pPr>
            <a:endParaRPr lang="es-ES">
              <a:solidFill>
                <a:srgbClr val="000000"/>
              </a:solidFill>
              <a:latin typeface="Arial" pitchFamily="34" charset="0"/>
              <a:cs typeface="Arial" pitchFamily="34" charset="0"/>
            </a:endParaRPr>
          </a:p>
        </p:txBody>
      </p:sp>
      <p:sp>
        <p:nvSpPr>
          <p:cNvPr id="74760" name="Rectangle 23"/>
          <p:cNvSpPr>
            <a:spLocks noChangeArrowheads="1"/>
          </p:cNvSpPr>
          <p:nvPr/>
        </p:nvSpPr>
        <p:spPr bwMode="auto">
          <a:xfrm>
            <a:off x="2855913" y="4581525"/>
            <a:ext cx="914400" cy="914400"/>
          </a:xfrm>
          <a:prstGeom prst="rect">
            <a:avLst/>
          </a:prstGeom>
          <a:solidFill>
            <a:schemeClr val="accent1">
              <a:alpha val="0"/>
            </a:schemeClr>
          </a:solidFill>
          <a:ln w="9525">
            <a:noFill/>
            <a:miter lim="800000"/>
            <a:headEnd/>
            <a:tailEnd/>
          </a:ln>
        </p:spPr>
        <p:txBody>
          <a:bodyPr wrap="none" anchor="ctr"/>
          <a:lstStyle/>
          <a:p>
            <a:pPr fontAlgn="base">
              <a:spcBef>
                <a:spcPct val="0"/>
              </a:spcBef>
              <a:spcAft>
                <a:spcPct val="0"/>
              </a:spcAft>
            </a:pPr>
            <a:endParaRPr lang="es-ES_tradnl">
              <a:solidFill>
                <a:srgbClr val="000000"/>
              </a:solidFill>
              <a:latin typeface="Arial" pitchFamily="34" charset="0"/>
              <a:cs typeface="Arial" pitchFamily="34" charset="0"/>
            </a:endParaRPr>
          </a:p>
        </p:txBody>
      </p:sp>
      <p:sp>
        <p:nvSpPr>
          <p:cNvPr id="19481" name="Rectangle 25"/>
          <p:cNvSpPr>
            <a:spLocks noChangeArrowheads="1"/>
          </p:cNvSpPr>
          <p:nvPr/>
        </p:nvSpPr>
        <p:spPr bwMode="auto">
          <a:xfrm>
            <a:off x="1703388" y="4652964"/>
            <a:ext cx="2520950" cy="1944687"/>
          </a:xfrm>
          <a:prstGeom prst="rect">
            <a:avLst/>
          </a:prstGeom>
          <a:solidFill>
            <a:srgbClr val="FF0000">
              <a:alpha val="0"/>
            </a:srgbClr>
          </a:solidFill>
          <a:ln w="38100">
            <a:solidFill>
              <a:srgbClr val="F5D40B"/>
            </a:solidFill>
            <a:miter lim="800000"/>
            <a:headEnd/>
            <a:tailEnd/>
          </a:ln>
        </p:spPr>
        <p:txBody>
          <a:bodyPr wrap="none" anchor="ctr"/>
          <a:lstStyle/>
          <a:p>
            <a:pPr fontAlgn="base">
              <a:spcBef>
                <a:spcPct val="0"/>
              </a:spcBef>
              <a:spcAft>
                <a:spcPct val="0"/>
              </a:spcAft>
            </a:pPr>
            <a:endParaRPr lang="es-ES_tradnl">
              <a:solidFill>
                <a:srgbClr val="000000"/>
              </a:solidFill>
              <a:latin typeface="Arial" pitchFamily="34" charset="0"/>
              <a:cs typeface="Arial" pitchFamily="34" charset="0"/>
            </a:endParaRPr>
          </a:p>
        </p:txBody>
      </p:sp>
      <p:sp>
        <p:nvSpPr>
          <p:cNvPr id="19482" name="Line 26"/>
          <p:cNvSpPr>
            <a:spLocks noChangeShapeType="1"/>
          </p:cNvSpPr>
          <p:nvPr/>
        </p:nvSpPr>
        <p:spPr bwMode="auto">
          <a:xfrm>
            <a:off x="4224338" y="5516563"/>
            <a:ext cx="576262" cy="0"/>
          </a:xfrm>
          <a:prstGeom prst="line">
            <a:avLst/>
          </a:prstGeom>
          <a:noFill/>
          <a:ln w="41275">
            <a:solidFill>
              <a:schemeClr val="folHlink"/>
            </a:solidFill>
            <a:round/>
            <a:headEnd/>
            <a:tailEnd type="stealth" w="lg" len="lg"/>
          </a:ln>
        </p:spPr>
        <p:txBody>
          <a:bodyPr/>
          <a:lstStyle/>
          <a:p>
            <a:pPr fontAlgn="base">
              <a:spcBef>
                <a:spcPct val="0"/>
              </a:spcBef>
              <a:spcAft>
                <a:spcPct val="0"/>
              </a:spcAft>
            </a:pPr>
            <a:endParaRPr lang="es-ES">
              <a:solidFill>
                <a:srgbClr val="000000"/>
              </a:solidFill>
              <a:latin typeface="Arial" pitchFamily="34" charset="0"/>
              <a:cs typeface="Arial" pitchFamily="34" charset="0"/>
            </a:endParaRPr>
          </a:p>
        </p:txBody>
      </p:sp>
      <p:sp>
        <p:nvSpPr>
          <p:cNvPr id="19483" name="Rectangle 27"/>
          <p:cNvSpPr>
            <a:spLocks noChangeArrowheads="1"/>
          </p:cNvSpPr>
          <p:nvPr/>
        </p:nvSpPr>
        <p:spPr bwMode="auto">
          <a:xfrm>
            <a:off x="4727575" y="5157788"/>
            <a:ext cx="2160588" cy="1008062"/>
          </a:xfrm>
          <a:prstGeom prst="rect">
            <a:avLst/>
          </a:prstGeom>
          <a:noFill/>
          <a:ln w="9525">
            <a:noFill/>
            <a:miter lim="800000"/>
            <a:headEnd/>
            <a:tailEnd/>
          </a:ln>
          <a:effectLst/>
        </p:spPr>
        <p:txBody>
          <a:bodyPr anchor="ctr"/>
          <a:lstStyle/>
          <a:p>
            <a:pPr algn="ctr" fontAlgn="base">
              <a:spcBef>
                <a:spcPct val="0"/>
              </a:spcBef>
              <a:spcAft>
                <a:spcPct val="0"/>
              </a:spcAft>
              <a:defRPr/>
            </a:pPr>
            <a:r>
              <a:rPr lang="es-ES_tradnl" sz="2400" b="1" dirty="0">
                <a:solidFill>
                  <a:srgbClr val="704404"/>
                </a:solidFill>
                <a:effectLst>
                  <a:outerShdw blurRad="38100" dist="38100" dir="2700000" algn="tl">
                    <a:srgbClr val="000000"/>
                  </a:outerShdw>
                </a:effectLst>
                <a:latin typeface="Comic Sans MS" pitchFamily="66" charset="0"/>
                <a:cs typeface="Arial" pitchFamily="34" charset="0"/>
              </a:rPr>
              <a:t>Núcleo</a:t>
            </a:r>
            <a:br>
              <a:rPr lang="es-ES_tradnl" sz="2400" b="1" dirty="0">
                <a:solidFill>
                  <a:srgbClr val="704404"/>
                </a:solidFill>
                <a:effectLst>
                  <a:outerShdw blurRad="38100" dist="38100" dir="2700000" algn="tl">
                    <a:srgbClr val="000000"/>
                  </a:outerShdw>
                </a:effectLst>
                <a:latin typeface="Comic Sans MS" pitchFamily="66" charset="0"/>
                <a:cs typeface="Arial" pitchFamily="34" charset="0"/>
              </a:rPr>
            </a:br>
            <a:r>
              <a:rPr lang="es-ES_tradnl" sz="2400" b="1" dirty="0" err="1">
                <a:solidFill>
                  <a:srgbClr val="704404"/>
                </a:solidFill>
                <a:effectLst>
                  <a:outerShdw blurRad="38100" dist="38100" dir="2700000" algn="tl">
                    <a:srgbClr val="000000"/>
                  </a:outerShdw>
                </a:effectLst>
                <a:latin typeface="Comic Sans MS" pitchFamily="66" charset="0"/>
                <a:cs typeface="Arial" pitchFamily="34" charset="0"/>
              </a:rPr>
              <a:t>metafásico</a:t>
            </a:r>
            <a:r>
              <a:rPr lang="es-ES_tradnl" sz="2400" b="1">
                <a:solidFill>
                  <a:srgbClr val="704404"/>
                </a:solidFill>
                <a:effectLst>
                  <a:outerShdw blurRad="38100" dist="38100" dir="2700000" algn="tl">
                    <a:srgbClr val="000000"/>
                  </a:outerShdw>
                </a:effectLst>
                <a:latin typeface="Comic Sans MS" pitchFamily="66" charset="0"/>
                <a:cs typeface="Arial" pitchFamily="34" charset="0"/>
              </a:rPr>
              <a:t/>
            </a:r>
            <a:br>
              <a:rPr lang="es-ES_tradnl" sz="2400" b="1">
                <a:solidFill>
                  <a:srgbClr val="704404"/>
                </a:solidFill>
                <a:effectLst>
                  <a:outerShdw blurRad="38100" dist="38100" dir="2700000" algn="tl">
                    <a:srgbClr val="000000"/>
                  </a:outerShdw>
                </a:effectLst>
                <a:latin typeface="Comic Sans MS" pitchFamily="66" charset="0"/>
                <a:cs typeface="Arial" pitchFamily="34" charset="0"/>
              </a:rPr>
            </a:br>
            <a:r>
              <a:rPr lang="es-ES_tradnl" sz="2400" b="1">
                <a:solidFill>
                  <a:srgbClr val="704404"/>
                </a:solidFill>
                <a:effectLst>
                  <a:outerShdw blurRad="38100" dist="38100" dir="2700000" algn="tl">
                    <a:srgbClr val="000000"/>
                  </a:outerShdw>
                </a:effectLst>
                <a:latin typeface="Comic Sans MS" pitchFamily="66" charset="0"/>
                <a:cs typeface="Arial" pitchFamily="34" charset="0"/>
              </a:rPr>
              <a:t>(cromosomas</a:t>
            </a:r>
            <a:r>
              <a:rPr lang="es-ES_tradnl" sz="2400" b="1" dirty="0">
                <a:solidFill>
                  <a:srgbClr val="704404"/>
                </a:solidFill>
                <a:effectLst>
                  <a:outerShdw blurRad="38100" dist="38100" dir="2700000" algn="tl">
                    <a:srgbClr val="000000"/>
                  </a:outerShdw>
                </a:effectLst>
                <a:latin typeface="Comic Sans MS" pitchFamily="66" charset="0"/>
                <a:cs typeface="Arial" pitchFamily="34" charset="0"/>
              </a:rPr>
              <a:t>)</a:t>
            </a:r>
          </a:p>
        </p:txBody>
      </p:sp>
      <p:sp>
        <p:nvSpPr>
          <p:cNvPr id="19484" name="Line 28"/>
          <p:cNvSpPr>
            <a:spLocks noChangeShapeType="1"/>
          </p:cNvSpPr>
          <p:nvPr/>
        </p:nvSpPr>
        <p:spPr bwMode="auto">
          <a:xfrm>
            <a:off x="6600826" y="5516563"/>
            <a:ext cx="790575" cy="0"/>
          </a:xfrm>
          <a:prstGeom prst="line">
            <a:avLst/>
          </a:prstGeom>
          <a:noFill/>
          <a:ln w="41275">
            <a:solidFill>
              <a:schemeClr val="folHlink"/>
            </a:solidFill>
            <a:round/>
            <a:headEnd/>
            <a:tailEnd type="stealth" w="lg" len="lg"/>
          </a:ln>
        </p:spPr>
        <p:txBody>
          <a:bodyPr/>
          <a:lstStyle/>
          <a:p>
            <a:pPr fontAlgn="base">
              <a:spcBef>
                <a:spcPct val="0"/>
              </a:spcBef>
              <a:spcAft>
                <a:spcPct val="0"/>
              </a:spcAft>
            </a:pPr>
            <a:endParaRPr lang="es-ES">
              <a:solidFill>
                <a:srgbClr val="000000"/>
              </a:solidFill>
              <a:latin typeface="Arial" pitchFamily="34" charset="0"/>
              <a:cs typeface="Arial" pitchFamily="34" charset="0"/>
            </a:endParaRPr>
          </a:p>
        </p:txBody>
      </p:sp>
      <p:sp>
        <p:nvSpPr>
          <p:cNvPr id="19487" name="Rectangle 31"/>
          <p:cNvSpPr>
            <a:spLocks noChangeArrowheads="1"/>
          </p:cNvSpPr>
          <p:nvPr/>
        </p:nvSpPr>
        <p:spPr bwMode="auto">
          <a:xfrm>
            <a:off x="3648075" y="2420939"/>
            <a:ext cx="4464050" cy="1800225"/>
          </a:xfrm>
          <a:prstGeom prst="rect">
            <a:avLst/>
          </a:prstGeom>
          <a:noFill/>
          <a:ln w="9525">
            <a:noFill/>
            <a:miter lim="800000"/>
            <a:headEnd/>
            <a:tailEnd/>
          </a:ln>
          <a:effectLst/>
        </p:spPr>
        <p:txBody>
          <a:bodyPr anchor="ctr"/>
          <a:lstStyle/>
          <a:p>
            <a:pPr algn="ctr" fontAlgn="base">
              <a:spcBef>
                <a:spcPct val="0"/>
              </a:spcBef>
              <a:spcAft>
                <a:spcPct val="0"/>
              </a:spcAft>
              <a:defRPr/>
            </a:pPr>
            <a:r>
              <a:rPr lang="es-ES_tradnl" sz="2400" b="1" dirty="0">
                <a:solidFill>
                  <a:srgbClr val="704404"/>
                </a:solidFill>
                <a:effectLst>
                  <a:outerShdw blurRad="38100" dist="38100" dir="2700000" algn="tl">
                    <a:srgbClr val="000000"/>
                  </a:outerShdw>
                </a:effectLst>
                <a:latin typeface="Comic Sans MS" pitchFamily="66" charset="0"/>
                <a:cs typeface="Arial" pitchFamily="34" charset="0"/>
              </a:rPr>
              <a:t>Estructura </a:t>
            </a:r>
            <a:br>
              <a:rPr lang="es-ES_tradnl" sz="2400" b="1" dirty="0">
                <a:solidFill>
                  <a:srgbClr val="704404"/>
                </a:solidFill>
                <a:effectLst>
                  <a:outerShdw blurRad="38100" dist="38100" dir="2700000" algn="tl">
                    <a:srgbClr val="000000"/>
                  </a:outerShdw>
                </a:effectLst>
                <a:latin typeface="Comic Sans MS" pitchFamily="66" charset="0"/>
                <a:cs typeface="Arial" pitchFamily="34" charset="0"/>
              </a:rPr>
            </a:br>
            <a:r>
              <a:rPr lang="es-ES_tradnl" sz="2400" b="1" dirty="0">
                <a:solidFill>
                  <a:srgbClr val="704404"/>
                </a:solidFill>
                <a:effectLst>
                  <a:outerShdw blurRad="38100" dist="38100" dir="2700000" algn="tl">
                    <a:srgbClr val="000000"/>
                  </a:outerShdw>
                </a:effectLst>
                <a:latin typeface="Comic Sans MS" pitchFamily="66" charset="0"/>
                <a:cs typeface="Arial" pitchFamily="34" charset="0"/>
              </a:rPr>
              <a:t>terciaria del</a:t>
            </a:r>
            <a:br>
              <a:rPr lang="es-ES_tradnl" sz="2400" b="1" dirty="0">
                <a:solidFill>
                  <a:srgbClr val="704404"/>
                </a:solidFill>
                <a:effectLst>
                  <a:outerShdw blurRad="38100" dist="38100" dir="2700000" algn="tl">
                    <a:srgbClr val="000000"/>
                  </a:outerShdw>
                </a:effectLst>
                <a:latin typeface="Comic Sans MS" pitchFamily="66" charset="0"/>
                <a:cs typeface="Arial" pitchFamily="34" charset="0"/>
              </a:rPr>
            </a:br>
            <a:r>
              <a:rPr lang="es-ES_tradnl" sz="2400" b="1" dirty="0">
                <a:solidFill>
                  <a:srgbClr val="704404"/>
                </a:solidFill>
                <a:effectLst>
                  <a:outerShdw blurRad="38100" dist="38100" dir="2700000" algn="tl">
                    <a:srgbClr val="000000"/>
                  </a:outerShdw>
                </a:effectLst>
                <a:latin typeface="Comic Sans MS" pitchFamily="66" charset="0"/>
                <a:cs typeface="Arial" pitchFamily="34" charset="0"/>
              </a:rPr>
              <a:t>ADN</a:t>
            </a:r>
            <a:br>
              <a:rPr lang="es-ES_tradnl" sz="2400" b="1" dirty="0">
                <a:solidFill>
                  <a:srgbClr val="704404"/>
                </a:solidFill>
                <a:effectLst>
                  <a:outerShdw blurRad="38100" dist="38100" dir="2700000" algn="tl">
                    <a:srgbClr val="000000"/>
                  </a:outerShdw>
                </a:effectLst>
                <a:latin typeface="Comic Sans MS" pitchFamily="66" charset="0"/>
                <a:cs typeface="Arial" pitchFamily="34" charset="0"/>
              </a:rPr>
            </a:br>
            <a:r>
              <a:rPr lang="es-ES_tradnl" sz="2400" b="1" dirty="0">
                <a:solidFill>
                  <a:srgbClr val="704404"/>
                </a:solidFill>
                <a:effectLst>
                  <a:outerShdw blurRad="38100" dist="38100" dir="2700000" algn="tl">
                    <a:srgbClr val="000000"/>
                  </a:outerShdw>
                </a:effectLst>
                <a:latin typeface="Comic Sans MS" pitchFamily="66" charset="0"/>
                <a:cs typeface="Arial" pitchFamily="34" charset="0"/>
              </a:rPr>
              <a:t>(niveles de </a:t>
            </a:r>
          </a:p>
          <a:p>
            <a:pPr algn="ctr" fontAlgn="base">
              <a:spcBef>
                <a:spcPct val="0"/>
              </a:spcBef>
              <a:spcAft>
                <a:spcPct val="0"/>
              </a:spcAft>
              <a:defRPr/>
            </a:pPr>
            <a:r>
              <a:rPr lang="es-ES_tradnl" sz="2400" b="1" dirty="0">
                <a:solidFill>
                  <a:srgbClr val="704404"/>
                </a:solidFill>
                <a:effectLst>
                  <a:outerShdw blurRad="38100" dist="38100" dir="2700000" algn="tl">
                    <a:srgbClr val="000000"/>
                  </a:outerShdw>
                </a:effectLst>
                <a:latin typeface="Comic Sans MS" pitchFamily="66" charset="0"/>
                <a:cs typeface="Arial" pitchFamily="34" charset="0"/>
              </a:rPr>
              <a:t>condensación)</a:t>
            </a:r>
          </a:p>
        </p:txBody>
      </p:sp>
      <p:pic>
        <p:nvPicPr>
          <p:cNvPr id="150542" name="Picture 14"/>
          <p:cNvPicPr>
            <a:picLocks noChangeAspect="1" noChangeArrowheads="1"/>
          </p:cNvPicPr>
          <p:nvPr/>
        </p:nvPicPr>
        <p:blipFill>
          <a:blip r:embed="rId6" cstate="print"/>
          <a:srcRect/>
          <a:stretch>
            <a:fillRect/>
          </a:stretch>
        </p:blipFill>
        <p:spPr bwMode="auto">
          <a:xfrm>
            <a:off x="7535863" y="260350"/>
            <a:ext cx="2914650" cy="2952750"/>
          </a:xfrm>
          <a:prstGeom prst="rect">
            <a:avLst/>
          </a:prstGeom>
          <a:noFill/>
          <a:ln w="9525">
            <a:noFill/>
            <a:miter lim="800000"/>
            <a:headEnd/>
            <a:tailEnd/>
          </a:ln>
        </p:spPr>
      </p:pic>
      <p:sp>
        <p:nvSpPr>
          <p:cNvPr id="2" name="1 Título"/>
          <p:cNvSpPr txBox="1">
            <a:spLocks/>
          </p:cNvSpPr>
          <p:nvPr/>
        </p:nvSpPr>
        <p:spPr bwMode="auto">
          <a:xfrm>
            <a:off x="2063750" y="228601"/>
            <a:ext cx="5111750" cy="2695575"/>
          </a:xfrm>
          <a:prstGeom prst="rect">
            <a:avLst/>
          </a:prstGeom>
          <a:noFill/>
          <a:ln w="9525">
            <a:noFill/>
            <a:miter lim="800000"/>
            <a:headEnd/>
            <a:tailEnd/>
          </a:ln>
        </p:spPr>
        <p:txBody>
          <a:bodyPr/>
          <a:lstStyle/>
          <a:p>
            <a:pPr eaLnBrk="0" fontAlgn="base" hangingPunct="0">
              <a:spcBef>
                <a:spcPct val="0"/>
              </a:spcBef>
              <a:spcAft>
                <a:spcPct val="0"/>
              </a:spcAft>
            </a:pPr>
            <a:r>
              <a:rPr lang="es-ES_tradnl" sz="2000">
                <a:solidFill>
                  <a:srgbClr val="000000"/>
                </a:solidFill>
                <a:latin typeface="Comic Sans MS" pitchFamily="66" charset="0"/>
                <a:cs typeface="Times New Roman" pitchFamily="18" charset="0"/>
              </a:rPr>
              <a:t>Representa mediante un dibujo claro los distintos niveles estructurales que puede presentar la cromatina, partiendo de la unidad estructural básica (nucleosoma) hasta el estado de máxima compactación. Indica en cada caso en qué etapa del ciclo celular se presenta cada nivel estructural representado en tu dibujo.</a:t>
            </a:r>
            <a:endParaRPr lang="es-ES" sz="2000">
              <a:solidFill>
                <a:srgbClr val="000000"/>
              </a:solidFill>
              <a:latin typeface="Comic Sans MS" pitchFamily="66" charset="0"/>
              <a:cs typeface="Times New Roman" pitchFamily="18" charset="0"/>
            </a:endParaRPr>
          </a:p>
        </p:txBody>
      </p:sp>
      <p:pic>
        <p:nvPicPr>
          <p:cNvPr id="16" name="Picture 16"/>
          <p:cNvPicPr>
            <a:picLocks noChangeAspect="1" noChangeArrowheads="1"/>
          </p:cNvPicPr>
          <p:nvPr/>
        </p:nvPicPr>
        <p:blipFill>
          <a:blip r:embed="rId7" cstate="print"/>
          <a:srcRect/>
          <a:stretch>
            <a:fillRect/>
          </a:stretch>
        </p:blipFill>
        <p:spPr bwMode="auto">
          <a:xfrm>
            <a:off x="1738283" y="1364442"/>
            <a:ext cx="8715436" cy="3636194"/>
          </a:xfrm>
          <a:prstGeom prst="rect">
            <a:avLst/>
          </a:prstGeom>
          <a:ln>
            <a:headEnd/>
            <a:tailEnd/>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1813085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9470"/>
                                        </p:tgtEl>
                                        <p:attrNameLst>
                                          <p:attrName>style.visibility</p:attrName>
                                        </p:attrNameLst>
                                      </p:cBhvr>
                                      <p:to>
                                        <p:strVal val="visible"/>
                                      </p:to>
                                    </p:set>
                                    <p:anim calcmode="lin" valueType="num">
                                      <p:cBhvr>
                                        <p:cTn id="12" dur="500" fill="hold"/>
                                        <p:tgtEl>
                                          <p:spTgt spid="19470"/>
                                        </p:tgtEl>
                                        <p:attrNameLst>
                                          <p:attrName>ppt_w</p:attrName>
                                        </p:attrNameLst>
                                      </p:cBhvr>
                                      <p:tavLst>
                                        <p:tav tm="0">
                                          <p:val>
                                            <p:fltVal val="0"/>
                                          </p:val>
                                        </p:tav>
                                        <p:tav tm="100000">
                                          <p:val>
                                            <p:strVal val="#ppt_w"/>
                                          </p:val>
                                        </p:tav>
                                      </p:tavLst>
                                    </p:anim>
                                    <p:anim calcmode="lin" valueType="num">
                                      <p:cBhvr>
                                        <p:cTn id="13" dur="500" fill="hold"/>
                                        <p:tgtEl>
                                          <p:spTgt spid="19470"/>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50542"/>
                                        </p:tgtEl>
                                        <p:attrNameLst>
                                          <p:attrName>style.visibility</p:attrName>
                                        </p:attrNameLst>
                                      </p:cBhvr>
                                      <p:to>
                                        <p:strVal val="visible"/>
                                      </p:to>
                                    </p:set>
                                    <p:animEffect transition="in" filter="checkerboard(across)">
                                      <p:cBhvr>
                                        <p:cTn id="18" dur="500"/>
                                        <p:tgtEl>
                                          <p:spTgt spid="150542"/>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19476"/>
                                        </p:tgtEl>
                                        <p:attrNameLst>
                                          <p:attrName>style.visibility</p:attrName>
                                        </p:attrNameLst>
                                      </p:cBhvr>
                                      <p:to>
                                        <p:strVal val="visible"/>
                                      </p:to>
                                    </p:set>
                                    <p:animEffect transition="in" filter="checkerboard(across)">
                                      <p:cBhvr>
                                        <p:cTn id="23" dur="500"/>
                                        <p:tgtEl>
                                          <p:spTgt spid="19476"/>
                                        </p:tgtEl>
                                      </p:cBhvr>
                                    </p:animEffect>
                                  </p:childTnLst>
                                </p:cTn>
                              </p:par>
                              <p:par>
                                <p:cTn id="24" presetID="2" presetClass="entr" presetSubtype="4" fill="hold" grpId="0" nodeType="withEffect">
                                  <p:stCondLst>
                                    <p:cond delay="0"/>
                                  </p:stCondLst>
                                  <p:childTnLst>
                                    <p:set>
                                      <p:cBhvr>
                                        <p:cTn id="25" dur="1" fill="hold">
                                          <p:stCondLst>
                                            <p:cond delay="0"/>
                                          </p:stCondLst>
                                        </p:cTn>
                                        <p:tgtEl>
                                          <p:spTgt spid="19477"/>
                                        </p:tgtEl>
                                        <p:attrNameLst>
                                          <p:attrName>style.visibility</p:attrName>
                                        </p:attrNameLst>
                                      </p:cBhvr>
                                      <p:to>
                                        <p:strVal val="visible"/>
                                      </p:to>
                                    </p:set>
                                    <p:anim calcmode="lin" valueType="num">
                                      <p:cBhvr additive="base">
                                        <p:cTn id="26" dur="500" fill="hold"/>
                                        <p:tgtEl>
                                          <p:spTgt spid="19477"/>
                                        </p:tgtEl>
                                        <p:attrNameLst>
                                          <p:attrName>ppt_x</p:attrName>
                                        </p:attrNameLst>
                                      </p:cBhvr>
                                      <p:tavLst>
                                        <p:tav tm="0">
                                          <p:val>
                                            <p:strVal val="#ppt_x"/>
                                          </p:val>
                                        </p:tav>
                                        <p:tav tm="100000">
                                          <p:val>
                                            <p:strVal val="#ppt_x"/>
                                          </p:val>
                                        </p:tav>
                                      </p:tavLst>
                                    </p:anim>
                                    <p:anim calcmode="lin" valueType="num">
                                      <p:cBhvr additive="base">
                                        <p:cTn id="27" dur="500" fill="hold"/>
                                        <p:tgtEl>
                                          <p:spTgt spid="19477"/>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9478"/>
                                        </p:tgtEl>
                                        <p:attrNameLst>
                                          <p:attrName>style.visibility</p:attrName>
                                        </p:attrNameLst>
                                      </p:cBhvr>
                                      <p:to>
                                        <p:strVal val="visible"/>
                                      </p:to>
                                    </p:set>
                                    <p:anim calcmode="lin" valueType="num">
                                      <p:cBhvr additive="base">
                                        <p:cTn id="30" dur="500" fill="hold"/>
                                        <p:tgtEl>
                                          <p:spTgt spid="19478"/>
                                        </p:tgtEl>
                                        <p:attrNameLst>
                                          <p:attrName>ppt_x</p:attrName>
                                        </p:attrNameLst>
                                      </p:cBhvr>
                                      <p:tavLst>
                                        <p:tav tm="0">
                                          <p:val>
                                            <p:strVal val="#ppt_x"/>
                                          </p:val>
                                        </p:tav>
                                        <p:tav tm="100000">
                                          <p:val>
                                            <p:strVal val="#ppt_x"/>
                                          </p:val>
                                        </p:tav>
                                      </p:tavLst>
                                    </p:anim>
                                    <p:anim calcmode="lin" valueType="num">
                                      <p:cBhvr additive="base">
                                        <p:cTn id="31" dur="500" fill="hold"/>
                                        <p:tgtEl>
                                          <p:spTgt spid="1947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19483"/>
                                        </p:tgtEl>
                                        <p:attrNameLst>
                                          <p:attrName>style.visibility</p:attrName>
                                        </p:attrNameLst>
                                      </p:cBhvr>
                                      <p:to>
                                        <p:strVal val="visible"/>
                                      </p:to>
                                    </p:set>
                                    <p:animEffect transition="in" filter="checkerboard(across)">
                                      <p:cBhvr>
                                        <p:cTn id="36" dur="500"/>
                                        <p:tgtEl>
                                          <p:spTgt spid="19483"/>
                                        </p:tgtEl>
                                      </p:cBhvr>
                                    </p:animEffect>
                                  </p:childTnLst>
                                </p:cTn>
                              </p:par>
                              <p:par>
                                <p:cTn id="37" presetID="2" presetClass="entr" presetSubtype="4" fill="hold" grpId="0" nodeType="withEffect">
                                  <p:stCondLst>
                                    <p:cond delay="0"/>
                                  </p:stCondLst>
                                  <p:childTnLst>
                                    <p:set>
                                      <p:cBhvr>
                                        <p:cTn id="38" dur="1" fill="hold">
                                          <p:stCondLst>
                                            <p:cond delay="0"/>
                                          </p:stCondLst>
                                        </p:cTn>
                                        <p:tgtEl>
                                          <p:spTgt spid="19481"/>
                                        </p:tgtEl>
                                        <p:attrNameLst>
                                          <p:attrName>style.visibility</p:attrName>
                                        </p:attrNameLst>
                                      </p:cBhvr>
                                      <p:to>
                                        <p:strVal val="visible"/>
                                      </p:to>
                                    </p:set>
                                    <p:anim calcmode="lin" valueType="num">
                                      <p:cBhvr additive="base">
                                        <p:cTn id="39" dur="500" fill="hold"/>
                                        <p:tgtEl>
                                          <p:spTgt spid="19481"/>
                                        </p:tgtEl>
                                        <p:attrNameLst>
                                          <p:attrName>ppt_x</p:attrName>
                                        </p:attrNameLst>
                                      </p:cBhvr>
                                      <p:tavLst>
                                        <p:tav tm="0">
                                          <p:val>
                                            <p:strVal val="#ppt_x"/>
                                          </p:val>
                                        </p:tav>
                                        <p:tav tm="100000">
                                          <p:val>
                                            <p:strVal val="#ppt_x"/>
                                          </p:val>
                                        </p:tav>
                                      </p:tavLst>
                                    </p:anim>
                                    <p:anim calcmode="lin" valueType="num">
                                      <p:cBhvr additive="base">
                                        <p:cTn id="40" dur="500" fill="hold"/>
                                        <p:tgtEl>
                                          <p:spTgt spid="1948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9482"/>
                                        </p:tgtEl>
                                        <p:attrNameLst>
                                          <p:attrName>style.visibility</p:attrName>
                                        </p:attrNameLst>
                                      </p:cBhvr>
                                      <p:to>
                                        <p:strVal val="visible"/>
                                      </p:to>
                                    </p:set>
                                    <p:anim calcmode="lin" valueType="num">
                                      <p:cBhvr additive="base">
                                        <p:cTn id="43" dur="500" fill="hold"/>
                                        <p:tgtEl>
                                          <p:spTgt spid="19482"/>
                                        </p:tgtEl>
                                        <p:attrNameLst>
                                          <p:attrName>ppt_x</p:attrName>
                                        </p:attrNameLst>
                                      </p:cBhvr>
                                      <p:tavLst>
                                        <p:tav tm="0">
                                          <p:val>
                                            <p:strVal val="#ppt_x"/>
                                          </p:val>
                                        </p:tav>
                                        <p:tav tm="100000">
                                          <p:val>
                                            <p:strVal val="#ppt_x"/>
                                          </p:val>
                                        </p:tav>
                                      </p:tavLst>
                                    </p:anim>
                                    <p:anim calcmode="lin" valueType="num">
                                      <p:cBhvr additive="base">
                                        <p:cTn id="44" dur="500" fill="hold"/>
                                        <p:tgtEl>
                                          <p:spTgt spid="1948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9484"/>
                                        </p:tgtEl>
                                        <p:attrNameLst>
                                          <p:attrName>style.visibility</p:attrName>
                                        </p:attrNameLst>
                                      </p:cBhvr>
                                      <p:to>
                                        <p:strVal val="visible"/>
                                      </p:to>
                                    </p:set>
                                    <p:anim calcmode="lin" valueType="num">
                                      <p:cBhvr additive="base">
                                        <p:cTn id="49" dur="500" fill="hold"/>
                                        <p:tgtEl>
                                          <p:spTgt spid="19484"/>
                                        </p:tgtEl>
                                        <p:attrNameLst>
                                          <p:attrName>ppt_x</p:attrName>
                                        </p:attrNameLst>
                                      </p:cBhvr>
                                      <p:tavLst>
                                        <p:tav tm="0">
                                          <p:val>
                                            <p:strVal val="#ppt_x"/>
                                          </p:val>
                                        </p:tav>
                                        <p:tav tm="100000">
                                          <p:val>
                                            <p:strVal val="#ppt_x"/>
                                          </p:val>
                                        </p:tav>
                                      </p:tavLst>
                                    </p:anim>
                                    <p:anim calcmode="lin" valueType="num">
                                      <p:cBhvr additive="base">
                                        <p:cTn id="50" dur="500" fill="hold"/>
                                        <p:tgtEl>
                                          <p:spTgt spid="19484"/>
                                        </p:tgtEl>
                                        <p:attrNameLst>
                                          <p:attrName>ppt_y</p:attrName>
                                        </p:attrNameLst>
                                      </p:cBhvr>
                                      <p:tavLst>
                                        <p:tav tm="0">
                                          <p:val>
                                            <p:strVal val="1+#ppt_h/2"/>
                                          </p:val>
                                        </p:tav>
                                        <p:tav tm="100000">
                                          <p:val>
                                            <p:strVal val="#ppt_y"/>
                                          </p:val>
                                        </p:tav>
                                      </p:tavLst>
                                    </p:anim>
                                  </p:childTnLst>
                                </p:cTn>
                              </p:par>
                            </p:childTnLst>
                          </p:cTn>
                        </p:par>
                        <p:par>
                          <p:cTn id="51" fill="hold">
                            <p:stCondLst>
                              <p:cond delay="500"/>
                            </p:stCondLst>
                            <p:childTnLst>
                              <p:par>
                                <p:cTn id="52" presetID="4" presetClass="entr" presetSubtype="16" fill="hold" grpId="0" nodeType="afterEffect">
                                  <p:stCondLst>
                                    <p:cond delay="0"/>
                                  </p:stCondLst>
                                  <p:childTnLst>
                                    <p:set>
                                      <p:cBhvr>
                                        <p:cTn id="53" dur="1" fill="hold">
                                          <p:stCondLst>
                                            <p:cond delay="0"/>
                                          </p:stCondLst>
                                        </p:cTn>
                                        <p:tgtEl>
                                          <p:spTgt spid="19487"/>
                                        </p:tgtEl>
                                        <p:attrNameLst>
                                          <p:attrName>style.visibility</p:attrName>
                                        </p:attrNameLst>
                                      </p:cBhvr>
                                      <p:to>
                                        <p:strVal val="visible"/>
                                      </p:to>
                                    </p:set>
                                    <p:animEffect transition="in" filter="box(in)">
                                      <p:cBhvr>
                                        <p:cTn id="54" dur="500"/>
                                        <p:tgtEl>
                                          <p:spTgt spid="19487"/>
                                        </p:tgtEl>
                                      </p:cBhvr>
                                    </p:animEffect>
                                  </p:childTnLst>
                                </p:cTn>
                              </p:par>
                            </p:childTnLst>
                          </p:cTn>
                        </p:par>
                        <p:par>
                          <p:cTn id="55" fill="hold">
                            <p:stCondLst>
                              <p:cond delay="1000"/>
                            </p:stCondLst>
                            <p:childTnLst>
                              <p:par>
                                <p:cTn id="56" presetID="4" presetClass="entr" presetSubtype="16" fill="hold" nodeType="afterEffect">
                                  <p:stCondLst>
                                    <p:cond delay="0"/>
                                  </p:stCondLst>
                                  <p:childTnLst>
                                    <p:set>
                                      <p:cBhvr>
                                        <p:cTn id="57" dur="1" fill="hold">
                                          <p:stCondLst>
                                            <p:cond delay="0"/>
                                          </p:stCondLst>
                                        </p:cTn>
                                        <p:tgtEl>
                                          <p:spTgt spid="19475"/>
                                        </p:tgtEl>
                                        <p:attrNameLst>
                                          <p:attrName>style.visibility</p:attrName>
                                        </p:attrNameLst>
                                      </p:cBhvr>
                                      <p:to>
                                        <p:strVal val="visible"/>
                                      </p:to>
                                    </p:set>
                                    <p:animEffect transition="in" filter="box(in)">
                                      <p:cBhvr>
                                        <p:cTn id="58" dur="500"/>
                                        <p:tgtEl>
                                          <p:spTgt spid="19475"/>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box(in)">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6" grpId="0"/>
      <p:bldP spid="19477" grpId="0" animBg="1"/>
      <p:bldP spid="19478" grpId="0" animBg="1"/>
      <p:bldP spid="19481" grpId="0" animBg="1"/>
      <p:bldP spid="19482" grpId="0" animBg="1"/>
      <p:bldP spid="19483" grpId="0"/>
      <p:bldP spid="19484" grpId="0" animBg="1"/>
      <p:bldP spid="19487"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2" cstate="print"/>
          <a:srcRect/>
          <a:stretch>
            <a:fillRect/>
          </a:stretch>
        </p:blipFill>
        <p:spPr bwMode="auto">
          <a:xfrm>
            <a:off x="1524000" y="476673"/>
            <a:ext cx="9178506" cy="6123863"/>
          </a:xfrm>
          <a:prstGeom prst="rect">
            <a:avLst/>
          </a:prstGeom>
          <a:noFill/>
          <a:ln w="9525">
            <a:noFill/>
            <a:miter lim="800000"/>
            <a:headEnd/>
            <a:tailEnd/>
          </a:ln>
        </p:spPr>
      </p:pic>
      <p:sp>
        <p:nvSpPr>
          <p:cNvPr id="3" name="2 CuadroTexto"/>
          <p:cNvSpPr txBox="1"/>
          <p:nvPr/>
        </p:nvSpPr>
        <p:spPr>
          <a:xfrm>
            <a:off x="1524001" y="0"/>
            <a:ext cx="1437125" cy="369332"/>
          </a:xfrm>
          <a:prstGeom prst="rect">
            <a:avLst/>
          </a:prstGeom>
          <a:noFill/>
        </p:spPr>
        <p:txBody>
          <a:bodyPr wrap="none" rtlCol="0">
            <a:spAutoFit/>
          </a:bodyPr>
          <a:lstStyle/>
          <a:p>
            <a:pPr fontAlgn="base">
              <a:spcBef>
                <a:spcPct val="0"/>
              </a:spcBef>
              <a:spcAft>
                <a:spcPct val="0"/>
              </a:spcAft>
            </a:pPr>
            <a:r>
              <a:rPr lang="es-ES" dirty="0">
                <a:solidFill>
                  <a:prstClr val="black"/>
                </a:solidFill>
                <a:latin typeface="Arial" pitchFamily="34" charset="0"/>
                <a:cs typeface="Arial" pitchFamily="34" charset="0"/>
              </a:rPr>
              <a:t>COMPLETA</a:t>
            </a:r>
          </a:p>
        </p:txBody>
      </p:sp>
    </p:spTree>
    <p:extLst>
      <p:ext uri="{BB962C8B-B14F-4D97-AF65-F5344CB8AC3E}">
        <p14:creationId xmlns:p14="http://schemas.microsoft.com/office/powerpoint/2010/main" val="2211643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1889846" y="260648"/>
          <a:ext cx="8778155" cy="6093296"/>
        </p:xfrm>
        <a:graphic>
          <a:graphicData uri="http://schemas.openxmlformats.org/presentationml/2006/ole">
            <mc:AlternateContent xmlns:mc="http://schemas.openxmlformats.org/markup-compatibility/2006">
              <mc:Choice xmlns:v="urn:schemas-microsoft-com:vml" Requires="v">
                <p:oleObj spid="_x0000_s1035" name="Documento" r:id="rId3" imgW="10212142" imgH="7087501" progId="Word.Document.12">
                  <p:embed/>
                </p:oleObj>
              </mc:Choice>
              <mc:Fallback>
                <p:oleObj name="Documento" r:id="rId3" imgW="10212142" imgH="7087501" progId="Word.Document.12">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9846" y="260648"/>
                        <a:ext cx="8778155" cy="609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0211657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09954" y="0"/>
            <a:ext cx="11078308" cy="1268760"/>
          </a:xfrm>
        </p:spPr>
        <p:txBody>
          <a:bodyPr/>
          <a:lstStyle/>
          <a:p>
            <a:r>
              <a:rPr lang="es-ES" sz="2000" dirty="0"/>
              <a:t/>
            </a:r>
            <a:br>
              <a:rPr lang="es-ES" sz="2000" dirty="0"/>
            </a:br>
            <a:r>
              <a:rPr lang="es-ES" sz="2000" dirty="0"/>
              <a:t/>
            </a:r>
            <a:br>
              <a:rPr lang="es-ES" sz="2000" dirty="0"/>
            </a:br>
            <a:r>
              <a:rPr lang="es-ES" sz="1800" dirty="0" smtClean="0"/>
              <a:t>Enumere </a:t>
            </a:r>
            <a:r>
              <a:rPr lang="es-ES" sz="1800" dirty="0"/>
              <a:t>los diferentes funciones de los ácidos nucleicos existentes en la célula eucariótica. Indicar ordenadamente en cada caso: sus principales diferencias de composición molecular, estructura (dibujo de la misma en cada caso), y función. • DNA. composición/ estructura: 0,25 ; función: 0,25 • RNA. composición/ estructura: 0,25 ; funciones posibles: 0,25 Comente en qué compartimento celular desarrollan sus respectivas funciones: 0,5 </a:t>
            </a:r>
            <a:r>
              <a:rPr lang="es-ES" dirty="0" smtClean="0"/>
              <a:t/>
            </a:r>
            <a:br>
              <a:rPr lang="es-ES" dirty="0" smtClean="0"/>
            </a:br>
            <a:endParaRPr lang="es-ES" dirty="0"/>
          </a:p>
        </p:txBody>
      </p:sp>
      <p:graphicFrame>
        <p:nvGraphicFramePr>
          <p:cNvPr id="4" name="3 Tabla"/>
          <p:cNvGraphicFramePr>
            <a:graphicFrameLocks noGrp="1"/>
          </p:cNvGraphicFramePr>
          <p:nvPr>
            <p:extLst>
              <p:ext uri="{D42A27DB-BD31-4B8C-83A1-F6EECF244321}">
                <p14:modId xmlns:p14="http://schemas.microsoft.com/office/powerpoint/2010/main" val="860519628"/>
              </p:ext>
            </p:extLst>
          </p:nvPr>
        </p:nvGraphicFramePr>
        <p:xfrm>
          <a:off x="509954" y="1268761"/>
          <a:ext cx="11078308" cy="5565410"/>
        </p:xfrm>
        <a:graphic>
          <a:graphicData uri="http://schemas.openxmlformats.org/drawingml/2006/table">
            <a:tbl>
              <a:tblPr/>
              <a:tblGrid>
                <a:gridCol w="1459523">
                  <a:extLst>
                    <a:ext uri="{9D8B030D-6E8A-4147-A177-3AD203B41FA5}">
                      <a16:colId xmlns:a16="http://schemas.microsoft.com/office/drawing/2014/main" val="20000"/>
                    </a:ext>
                  </a:extLst>
                </a:gridCol>
                <a:gridCol w="3154816">
                  <a:extLst>
                    <a:ext uri="{9D8B030D-6E8A-4147-A177-3AD203B41FA5}">
                      <a16:colId xmlns:a16="http://schemas.microsoft.com/office/drawing/2014/main" val="20001"/>
                    </a:ext>
                  </a:extLst>
                </a:gridCol>
                <a:gridCol w="1456487">
                  <a:extLst>
                    <a:ext uri="{9D8B030D-6E8A-4147-A177-3AD203B41FA5}">
                      <a16:colId xmlns:a16="http://schemas.microsoft.com/office/drawing/2014/main" val="20002"/>
                    </a:ext>
                  </a:extLst>
                </a:gridCol>
                <a:gridCol w="1457471">
                  <a:extLst>
                    <a:ext uri="{9D8B030D-6E8A-4147-A177-3AD203B41FA5}">
                      <a16:colId xmlns:a16="http://schemas.microsoft.com/office/drawing/2014/main" val="20003"/>
                    </a:ext>
                  </a:extLst>
                </a:gridCol>
                <a:gridCol w="1010156">
                  <a:extLst>
                    <a:ext uri="{9D8B030D-6E8A-4147-A177-3AD203B41FA5}">
                      <a16:colId xmlns:a16="http://schemas.microsoft.com/office/drawing/2014/main" val="20004"/>
                    </a:ext>
                  </a:extLst>
                </a:gridCol>
                <a:gridCol w="150231">
                  <a:extLst>
                    <a:ext uri="{9D8B030D-6E8A-4147-A177-3AD203B41FA5}">
                      <a16:colId xmlns:a16="http://schemas.microsoft.com/office/drawing/2014/main" val="20005"/>
                    </a:ext>
                  </a:extLst>
                </a:gridCol>
                <a:gridCol w="150231">
                  <a:extLst>
                    <a:ext uri="{9D8B030D-6E8A-4147-A177-3AD203B41FA5}">
                      <a16:colId xmlns:a16="http://schemas.microsoft.com/office/drawing/2014/main" val="20006"/>
                    </a:ext>
                  </a:extLst>
                </a:gridCol>
                <a:gridCol w="2239393">
                  <a:extLst>
                    <a:ext uri="{9D8B030D-6E8A-4147-A177-3AD203B41FA5}">
                      <a16:colId xmlns:a16="http://schemas.microsoft.com/office/drawing/2014/main" val="20007"/>
                    </a:ext>
                  </a:extLst>
                </a:gridCol>
              </a:tblGrid>
              <a:tr h="254784">
                <a:tc>
                  <a:txBody>
                    <a:bodyPr/>
                    <a:lstStyle/>
                    <a:p>
                      <a:pPr algn="ctr">
                        <a:lnSpc>
                          <a:spcPct val="115000"/>
                        </a:lnSpc>
                        <a:spcAft>
                          <a:spcPts val="0"/>
                        </a:spcAft>
                      </a:pPr>
                      <a:endParaRPr lang="es-ES" sz="1000" dirty="0">
                        <a:latin typeface="Calibri"/>
                        <a:ea typeface="Calibri"/>
                        <a:cs typeface="Times New Roman"/>
                      </a:endParaRPr>
                    </a:p>
                  </a:txBody>
                  <a:tcPr marL="62146" marR="621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400" b="1" dirty="0">
                          <a:solidFill>
                            <a:srgbClr val="FF0000"/>
                          </a:solidFill>
                          <a:latin typeface="Calibri"/>
                          <a:ea typeface="Calibri"/>
                          <a:cs typeface="Times New Roman"/>
                        </a:rPr>
                        <a:t>ADN</a:t>
                      </a:r>
                      <a:endParaRPr lang="es-ES" sz="1400" dirty="0">
                        <a:latin typeface="Calibri"/>
                        <a:ea typeface="Calibri"/>
                        <a:cs typeface="Times New Roman"/>
                      </a:endParaRPr>
                    </a:p>
                  </a:txBody>
                  <a:tcPr marL="62146" marR="621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400" b="1" dirty="0" err="1">
                          <a:solidFill>
                            <a:srgbClr val="FF0000"/>
                          </a:solidFill>
                          <a:latin typeface="Calibri"/>
                          <a:ea typeface="Calibri"/>
                          <a:cs typeface="Times New Roman"/>
                        </a:rPr>
                        <a:t>ARNm</a:t>
                      </a:r>
                      <a:endParaRPr lang="es-ES" sz="1400" dirty="0">
                        <a:latin typeface="Calibri"/>
                        <a:ea typeface="Calibri"/>
                        <a:cs typeface="Times New Roman"/>
                      </a:endParaRPr>
                    </a:p>
                  </a:txBody>
                  <a:tcPr marL="62146" marR="621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400" b="1" dirty="0" err="1">
                          <a:solidFill>
                            <a:srgbClr val="FF0000"/>
                          </a:solidFill>
                          <a:latin typeface="Calibri"/>
                          <a:ea typeface="Calibri"/>
                          <a:cs typeface="Times New Roman"/>
                        </a:rPr>
                        <a:t>ARNt</a:t>
                      </a:r>
                      <a:endParaRPr lang="es-ES" sz="1400" dirty="0">
                        <a:latin typeface="Calibri"/>
                        <a:ea typeface="Calibri"/>
                        <a:cs typeface="Times New Roman"/>
                      </a:endParaRPr>
                    </a:p>
                  </a:txBody>
                  <a:tcPr marL="62146" marR="621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1400" b="1" dirty="0" err="1">
                          <a:solidFill>
                            <a:srgbClr val="FF0000"/>
                          </a:solidFill>
                          <a:latin typeface="Calibri"/>
                          <a:ea typeface="Calibri"/>
                          <a:cs typeface="Times New Roman"/>
                        </a:rPr>
                        <a:t>ARNr</a:t>
                      </a:r>
                      <a:endParaRPr lang="es-ES" sz="1400" dirty="0">
                        <a:latin typeface="Calibri"/>
                        <a:ea typeface="Calibri"/>
                        <a:cs typeface="Times New Roman"/>
                      </a:endParaRPr>
                    </a:p>
                  </a:txBody>
                  <a:tcPr marL="62146" marR="621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lnSpc>
                          <a:spcPct val="115000"/>
                        </a:lnSpc>
                        <a:spcAft>
                          <a:spcPts val="0"/>
                        </a:spcAft>
                      </a:pPr>
                      <a:r>
                        <a:rPr lang="es-ES" sz="1400" b="1" dirty="0" err="1">
                          <a:solidFill>
                            <a:srgbClr val="FF0000"/>
                          </a:solidFill>
                          <a:latin typeface="Calibri"/>
                          <a:ea typeface="Calibri"/>
                          <a:cs typeface="Times New Roman"/>
                        </a:rPr>
                        <a:t>ARNrg</a:t>
                      </a:r>
                      <a:endParaRPr lang="es-ES" sz="1400" dirty="0">
                        <a:latin typeface="Calibri"/>
                        <a:ea typeface="Calibri"/>
                        <a:cs typeface="Times New Roman"/>
                      </a:endParaRPr>
                    </a:p>
                  </a:txBody>
                  <a:tcPr marL="62146" marR="621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681648">
                <a:tc>
                  <a:txBody>
                    <a:bodyPr/>
                    <a:lstStyle/>
                    <a:p>
                      <a:pPr algn="ctr">
                        <a:lnSpc>
                          <a:spcPct val="115000"/>
                        </a:lnSpc>
                        <a:spcAft>
                          <a:spcPts val="0"/>
                        </a:spcAft>
                      </a:pPr>
                      <a:r>
                        <a:rPr lang="es-ES" sz="1400" dirty="0">
                          <a:solidFill>
                            <a:srgbClr val="FF0000"/>
                          </a:solidFill>
                          <a:latin typeface="Calibri"/>
                          <a:ea typeface="Calibri"/>
                          <a:cs typeface="Times New Roman"/>
                        </a:rPr>
                        <a:t>Composición</a:t>
                      </a:r>
                      <a:endParaRPr lang="es-ES" sz="1400" dirty="0">
                        <a:latin typeface="Calibri"/>
                        <a:ea typeface="Calibri"/>
                        <a:cs typeface="Times New Roman"/>
                      </a:endParaRPr>
                    </a:p>
                  </a:txBody>
                  <a:tcPr marL="62146" marR="6214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buFont typeface="Arial" pitchFamily="34" charset="0"/>
                        <a:buChar char="•"/>
                      </a:pPr>
                      <a:r>
                        <a:rPr lang="es-ES" sz="1400" dirty="0" smtClean="0">
                          <a:solidFill>
                            <a:srgbClr val="FF0000"/>
                          </a:solidFill>
                          <a:latin typeface="Calibri"/>
                          <a:ea typeface="Calibri"/>
                          <a:cs typeface="Times New Roman"/>
                          <a:sym typeface="Symbol"/>
                        </a:rPr>
                        <a:t>        </a:t>
                      </a:r>
                      <a:r>
                        <a:rPr lang="es-ES" sz="1400" dirty="0">
                          <a:solidFill>
                            <a:srgbClr val="FF0000"/>
                          </a:solidFill>
                          <a:latin typeface="Calibri"/>
                          <a:ea typeface="Calibri"/>
                          <a:cs typeface="Times New Roman"/>
                        </a:rPr>
                        <a:t>- D-</a:t>
                      </a:r>
                      <a:r>
                        <a:rPr lang="es-ES" sz="1400" dirty="0" err="1">
                          <a:solidFill>
                            <a:srgbClr val="FF0000"/>
                          </a:solidFill>
                          <a:latin typeface="Calibri"/>
                          <a:ea typeface="Calibri"/>
                          <a:cs typeface="Times New Roman"/>
                        </a:rPr>
                        <a:t>Desoxirribonuleotidos</a:t>
                      </a:r>
                      <a:r>
                        <a:rPr lang="es-ES" sz="1400" dirty="0">
                          <a:solidFill>
                            <a:srgbClr val="FF0000"/>
                          </a:solidFill>
                          <a:latin typeface="Calibri"/>
                          <a:ea typeface="Calibri"/>
                          <a:cs typeface="Times New Roman"/>
                        </a:rPr>
                        <a:t>:</a:t>
                      </a:r>
                      <a:endParaRPr lang="es-ES" sz="1400" dirty="0">
                        <a:latin typeface="Calibri"/>
                        <a:ea typeface="Calibri"/>
                        <a:cs typeface="Times New Roman"/>
                      </a:endParaRPr>
                    </a:p>
                    <a:p>
                      <a:pPr marL="342900" lvl="0" indent="-342900" algn="l">
                        <a:lnSpc>
                          <a:spcPct val="115000"/>
                        </a:lnSpc>
                        <a:spcAft>
                          <a:spcPts val="0"/>
                        </a:spcAft>
                        <a:buFont typeface="Symbol"/>
                        <a:buChar char=""/>
                      </a:pPr>
                      <a:r>
                        <a:rPr lang="fr-BE" sz="1400" dirty="0">
                          <a:solidFill>
                            <a:srgbClr val="FF0000"/>
                          </a:solidFill>
                          <a:latin typeface="Calibri"/>
                          <a:ea typeface="Calibri"/>
                          <a:cs typeface="Times New Roman"/>
                        </a:rPr>
                        <a:t>Bases </a:t>
                      </a:r>
                      <a:r>
                        <a:rPr lang="fr-BE" sz="1400" dirty="0" err="1">
                          <a:solidFill>
                            <a:srgbClr val="FF0000"/>
                          </a:solidFill>
                          <a:latin typeface="Calibri"/>
                          <a:ea typeface="Calibri"/>
                          <a:cs typeface="Times New Roman"/>
                        </a:rPr>
                        <a:t>nitrogenadas</a:t>
                      </a:r>
                      <a:r>
                        <a:rPr lang="fr-BE" sz="1400" dirty="0">
                          <a:solidFill>
                            <a:srgbClr val="FF0000"/>
                          </a:solidFill>
                          <a:latin typeface="Calibri"/>
                          <a:ea typeface="Calibri"/>
                          <a:cs typeface="Times New Roman"/>
                        </a:rPr>
                        <a:t>: A,G,C</a:t>
                      </a:r>
                      <a:r>
                        <a:rPr lang="fr-BE" sz="1400" b="1" dirty="0">
                          <a:solidFill>
                            <a:srgbClr val="FF0000"/>
                          </a:solidFill>
                          <a:latin typeface="Calibri"/>
                          <a:ea typeface="Calibri"/>
                          <a:cs typeface="Times New Roman"/>
                        </a:rPr>
                        <a:t>,T</a:t>
                      </a:r>
                      <a:endParaRPr lang="es-ES" sz="1400" dirty="0">
                        <a:latin typeface="Calibri"/>
                        <a:ea typeface="Calibri"/>
                        <a:cs typeface="Times New Roman"/>
                      </a:endParaRPr>
                    </a:p>
                  </a:txBody>
                  <a:tcPr marL="62146" marR="6214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l">
                        <a:lnSpc>
                          <a:spcPct val="115000"/>
                        </a:lnSpc>
                        <a:spcAft>
                          <a:spcPts val="0"/>
                        </a:spcAft>
                        <a:buFont typeface="Arial" pitchFamily="34" charset="0"/>
                        <a:buChar char="•"/>
                      </a:pPr>
                      <a:r>
                        <a:rPr lang="es-ES" sz="1400" dirty="0" smtClean="0">
                          <a:solidFill>
                            <a:srgbClr val="FF0000"/>
                          </a:solidFill>
                          <a:latin typeface="Calibri"/>
                          <a:ea typeface="Calibri"/>
                          <a:cs typeface="Times New Roman"/>
                          <a:sym typeface="Symbol"/>
                        </a:rPr>
                        <a:t>       </a:t>
                      </a:r>
                      <a:r>
                        <a:rPr lang="es-ES" sz="1400" dirty="0">
                          <a:solidFill>
                            <a:srgbClr val="FF0000"/>
                          </a:solidFill>
                          <a:latin typeface="Calibri"/>
                          <a:ea typeface="Calibri"/>
                          <a:cs typeface="Times New Roman"/>
                        </a:rPr>
                        <a:t>- D-</a:t>
                      </a:r>
                      <a:r>
                        <a:rPr lang="es-ES" sz="1400" dirty="0" err="1">
                          <a:solidFill>
                            <a:srgbClr val="FF0000"/>
                          </a:solidFill>
                          <a:latin typeface="Calibri"/>
                          <a:ea typeface="Calibri"/>
                          <a:cs typeface="Times New Roman"/>
                        </a:rPr>
                        <a:t>Ribonuleotidos</a:t>
                      </a:r>
                      <a:r>
                        <a:rPr lang="es-ES" sz="1400" dirty="0">
                          <a:solidFill>
                            <a:srgbClr val="FF0000"/>
                          </a:solidFill>
                          <a:latin typeface="Calibri"/>
                          <a:ea typeface="Calibri"/>
                          <a:cs typeface="Times New Roman"/>
                        </a:rPr>
                        <a:t>:</a:t>
                      </a:r>
                      <a:endParaRPr lang="es-ES" sz="1400" dirty="0">
                        <a:latin typeface="Calibri"/>
                        <a:ea typeface="Calibri"/>
                        <a:cs typeface="Times New Roman"/>
                      </a:endParaRPr>
                    </a:p>
                    <a:p>
                      <a:pPr marL="342900" lvl="0" indent="-342900" algn="l">
                        <a:lnSpc>
                          <a:spcPct val="115000"/>
                        </a:lnSpc>
                        <a:spcAft>
                          <a:spcPts val="0"/>
                        </a:spcAft>
                        <a:buFont typeface="Symbol"/>
                        <a:buChar char=""/>
                      </a:pPr>
                      <a:r>
                        <a:rPr lang="es-ES" sz="1400" dirty="0">
                          <a:solidFill>
                            <a:srgbClr val="FF0000"/>
                          </a:solidFill>
                          <a:latin typeface="Calibri"/>
                          <a:ea typeface="Calibri"/>
                          <a:cs typeface="Times New Roman"/>
                        </a:rPr>
                        <a:t>Bases nitrogenadas: A,G,C,</a:t>
                      </a:r>
                      <a:r>
                        <a:rPr lang="es-ES" sz="1400" b="1" dirty="0">
                          <a:solidFill>
                            <a:srgbClr val="FF0000"/>
                          </a:solidFill>
                          <a:latin typeface="Calibri"/>
                          <a:ea typeface="Calibri"/>
                          <a:cs typeface="Times New Roman"/>
                        </a:rPr>
                        <a:t>U</a:t>
                      </a:r>
                      <a:endParaRPr lang="es-ES" sz="1400" dirty="0">
                        <a:latin typeface="Calibri"/>
                        <a:ea typeface="Calibri"/>
                        <a:cs typeface="Times New Roman"/>
                      </a:endParaRPr>
                    </a:p>
                  </a:txBody>
                  <a:tcPr marL="62146" marR="6214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1"/>
                  </a:ext>
                </a:extLst>
              </a:tr>
              <a:tr h="872115">
                <a:tc>
                  <a:txBody>
                    <a:bodyPr/>
                    <a:lstStyle/>
                    <a:p>
                      <a:pPr algn="ctr">
                        <a:lnSpc>
                          <a:spcPct val="115000"/>
                        </a:lnSpc>
                        <a:spcAft>
                          <a:spcPts val="0"/>
                        </a:spcAft>
                      </a:pPr>
                      <a:r>
                        <a:rPr lang="es-ES" sz="1400" dirty="0">
                          <a:solidFill>
                            <a:srgbClr val="FF0000"/>
                          </a:solidFill>
                          <a:latin typeface="Calibri"/>
                          <a:ea typeface="Calibri"/>
                          <a:cs typeface="Times New Roman"/>
                        </a:rPr>
                        <a:t>Estructura</a:t>
                      </a:r>
                      <a:endParaRPr lang="es-ES" sz="1400" dirty="0">
                        <a:latin typeface="Calibri"/>
                        <a:ea typeface="Calibri"/>
                        <a:cs typeface="Times New Roman"/>
                      </a:endParaRPr>
                    </a:p>
                  </a:txBody>
                  <a:tcPr marL="62146" marR="6214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1400" dirty="0" smtClean="0">
                          <a:solidFill>
                            <a:srgbClr val="FF0000"/>
                          </a:solidFill>
                          <a:latin typeface="Calibri"/>
                          <a:ea typeface="Calibri"/>
                          <a:cs typeface="Times New Roman"/>
                        </a:rPr>
                        <a:t>Secundaria</a:t>
                      </a:r>
                      <a:r>
                        <a:rPr lang="es-ES" sz="1400" dirty="0">
                          <a:solidFill>
                            <a:srgbClr val="FF0000"/>
                          </a:solidFill>
                          <a:latin typeface="Calibri"/>
                          <a:ea typeface="Calibri"/>
                          <a:cs typeface="Times New Roman"/>
                        </a:rPr>
                        <a:t>: doble hélice</a:t>
                      </a:r>
                      <a:endParaRPr lang="es-ES" sz="1400" dirty="0">
                        <a:latin typeface="Calibri"/>
                        <a:ea typeface="Calibri"/>
                        <a:cs typeface="Times New Roman"/>
                      </a:endParaRPr>
                    </a:p>
                    <a:p>
                      <a:pPr algn="l">
                        <a:lnSpc>
                          <a:spcPct val="115000"/>
                        </a:lnSpc>
                        <a:spcAft>
                          <a:spcPts val="0"/>
                        </a:spcAft>
                      </a:pPr>
                      <a:r>
                        <a:rPr lang="es-ES" sz="1400" dirty="0">
                          <a:solidFill>
                            <a:srgbClr val="FF0000"/>
                          </a:solidFill>
                          <a:latin typeface="Calibri"/>
                          <a:ea typeface="Calibri"/>
                          <a:cs typeface="Times New Roman"/>
                        </a:rPr>
                        <a:t>(generalmente </a:t>
                      </a:r>
                      <a:r>
                        <a:rPr lang="es-ES" sz="1400" dirty="0" err="1">
                          <a:solidFill>
                            <a:srgbClr val="FF0000"/>
                          </a:solidFill>
                          <a:latin typeface="Calibri"/>
                          <a:ea typeface="Calibri"/>
                          <a:cs typeface="Times New Roman"/>
                        </a:rPr>
                        <a:t>bicatenaria</a:t>
                      </a:r>
                      <a:r>
                        <a:rPr lang="es-ES" sz="1400" dirty="0">
                          <a:solidFill>
                            <a:srgbClr val="FF0000"/>
                          </a:solidFill>
                          <a:latin typeface="Calibri"/>
                          <a:ea typeface="Calibri"/>
                          <a:cs typeface="Times New Roman"/>
                        </a:rPr>
                        <a:t>, salvo algunos virus)</a:t>
                      </a:r>
                      <a:endParaRPr lang="es-ES" sz="1400" dirty="0">
                        <a:latin typeface="Calibri"/>
                        <a:ea typeface="Calibri"/>
                        <a:cs typeface="Times New Roman"/>
                      </a:endParaRPr>
                    </a:p>
                  </a:txBody>
                  <a:tcPr marL="62146" marR="621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l">
                        <a:lnSpc>
                          <a:spcPct val="115000"/>
                        </a:lnSpc>
                        <a:spcAft>
                          <a:spcPts val="0"/>
                        </a:spcAft>
                      </a:pPr>
                      <a:r>
                        <a:rPr lang="es-ES" sz="1400" dirty="0" smtClean="0">
                          <a:solidFill>
                            <a:srgbClr val="FF0000"/>
                          </a:solidFill>
                          <a:latin typeface="Calibri"/>
                          <a:ea typeface="Calibri"/>
                          <a:cs typeface="Times New Roman"/>
                        </a:rPr>
                        <a:t>Generalmente </a:t>
                      </a:r>
                      <a:r>
                        <a:rPr lang="es-ES" sz="1400" dirty="0" err="1">
                          <a:solidFill>
                            <a:srgbClr val="FF0000"/>
                          </a:solidFill>
                          <a:latin typeface="Calibri"/>
                          <a:ea typeface="Calibri"/>
                          <a:cs typeface="Times New Roman"/>
                        </a:rPr>
                        <a:t>monocatenario</a:t>
                      </a:r>
                      <a:r>
                        <a:rPr lang="es-ES" sz="1400" dirty="0">
                          <a:solidFill>
                            <a:srgbClr val="FF0000"/>
                          </a:solidFill>
                          <a:latin typeface="Calibri"/>
                          <a:ea typeface="Calibri"/>
                          <a:cs typeface="Times New Roman"/>
                        </a:rPr>
                        <a:t> (salvo algunos </a:t>
                      </a:r>
                      <a:r>
                        <a:rPr lang="es-ES" sz="1400" dirty="0" smtClean="0">
                          <a:solidFill>
                            <a:srgbClr val="FF0000"/>
                          </a:solidFill>
                          <a:latin typeface="Calibri"/>
                          <a:ea typeface="Calibri"/>
                          <a:cs typeface="Times New Roman"/>
                        </a:rPr>
                        <a:t>virus, ARN i, …): </a:t>
                      </a:r>
                      <a:r>
                        <a:rPr lang="es-ES" sz="1400" dirty="0">
                          <a:solidFill>
                            <a:srgbClr val="FF0000"/>
                          </a:solidFill>
                          <a:latin typeface="Calibri"/>
                          <a:ea typeface="Calibri"/>
                          <a:cs typeface="Times New Roman"/>
                        </a:rPr>
                        <a:t>funcionales con estructura primaria, terciaria, terciaria y primaria respectivamente</a:t>
                      </a:r>
                      <a:r>
                        <a:rPr lang="es-ES" sz="1400" dirty="0" smtClean="0">
                          <a:solidFill>
                            <a:srgbClr val="FF0000"/>
                          </a:solidFill>
                          <a:latin typeface="Calibri"/>
                          <a:ea typeface="Calibri"/>
                          <a:cs typeface="Times New Roman"/>
                        </a:rPr>
                        <a:t>. </a:t>
                      </a:r>
                    </a:p>
                    <a:p>
                      <a:pPr algn="l">
                        <a:lnSpc>
                          <a:spcPct val="115000"/>
                        </a:lnSpc>
                        <a:spcAft>
                          <a:spcPts val="0"/>
                        </a:spcAft>
                      </a:pPr>
                      <a:endParaRPr lang="es-ES" sz="1400" dirty="0" smtClean="0">
                        <a:solidFill>
                          <a:srgbClr val="FF0000"/>
                        </a:solidFill>
                        <a:latin typeface="Calibri"/>
                        <a:ea typeface="Calibri"/>
                        <a:cs typeface="Times New Roman"/>
                      </a:endParaRPr>
                    </a:p>
                    <a:p>
                      <a:pPr algn="l">
                        <a:lnSpc>
                          <a:spcPct val="115000"/>
                        </a:lnSpc>
                        <a:spcAft>
                          <a:spcPts val="0"/>
                        </a:spcAft>
                      </a:pPr>
                      <a:endParaRPr lang="es-ES" sz="1400" dirty="0" smtClean="0">
                        <a:solidFill>
                          <a:srgbClr val="FF0000"/>
                        </a:solidFill>
                        <a:latin typeface="Calibri"/>
                        <a:ea typeface="Calibri"/>
                        <a:cs typeface="Times New Roman"/>
                      </a:endParaRPr>
                    </a:p>
                  </a:txBody>
                  <a:tcPr marL="62146" marR="6214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2"/>
                  </a:ext>
                </a:extLst>
              </a:tr>
              <a:tr h="822850">
                <a:tc rowSpan="2">
                  <a:txBody>
                    <a:bodyPr/>
                    <a:lstStyle/>
                    <a:p>
                      <a:pPr algn="ctr">
                        <a:lnSpc>
                          <a:spcPct val="115000"/>
                        </a:lnSpc>
                        <a:spcAft>
                          <a:spcPts val="0"/>
                        </a:spcAft>
                      </a:pPr>
                      <a:r>
                        <a:rPr lang="es-ES" sz="1400" dirty="0" err="1">
                          <a:solidFill>
                            <a:srgbClr val="FF0000"/>
                          </a:solidFill>
                          <a:latin typeface="Calibri"/>
                          <a:ea typeface="Calibri"/>
                          <a:cs typeface="Times New Roman"/>
                        </a:rPr>
                        <a:t>Estrctura</a:t>
                      </a:r>
                      <a:r>
                        <a:rPr lang="es-ES" sz="1400" dirty="0">
                          <a:solidFill>
                            <a:srgbClr val="FF0000"/>
                          </a:solidFill>
                          <a:latin typeface="Calibri"/>
                          <a:ea typeface="Calibri"/>
                          <a:cs typeface="Times New Roman"/>
                        </a:rPr>
                        <a:t>  (representación)</a:t>
                      </a:r>
                      <a:endParaRPr lang="es-ES" sz="1400" dirty="0">
                        <a:latin typeface="Calibri"/>
                        <a:ea typeface="Calibri"/>
                        <a:cs typeface="Times New Roman"/>
                      </a:endParaRPr>
                    </a:p>
                  </a:txBody>
                  <a:tcPr marL="62146" marR="6214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a:lnSpc>
                          <a:spcPct val="115000"/>
                        </a:lnSpc>
                        <a:spcAft>
                          <a:spcPts val="0"/>
                        </a:spcAft>
                      </a:pPr>
                      <a:endParaRPr lang="es-ES" sz="1400" dirty="0">
                        <a:solidFill>
                          <a:srgbClr val="FF0000"/>
                        </a:solidFill>
                        <a:latin typeface="Calibri"/>
                        <a:ea typeface="Calibri"/>
                        <a:cs typeface="Times New Roman"/>
                      </a:endParaRPr>
                    </a:p>
                  </a:txBody>
                  <a:tcPr marL="62146" marR="621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l">
                        <a:lnSpc>
                          <a:spcPct val="115000"/>
                        </a:lnSpc>
                        <a:spcAft>
                          <a:spcPts val="0"/>
                        </a:spcAft>
                      </a:pPr>
                      <a:r>
                        <a:rPr lang="es-ES" sz="1400" dirty="0" smtClean="0">
                          <a:solidFill>
                            <a:srgbClr val="FF0000"/>
                          </a:solidFill>
                          <a:latin typeface="Calibri"/>
                          <a:ea typeface="Calibri"/>
                          <a:cs typeface="Times New Roman"/>
                        </a:rPr>
                        <a:t>1º</a:t>
                      </a:r>
                      <a:endParaRPr lang="es-ES" sz="1400" dirty="0">
                        <a:solidFill>
                          <a:srgbClr val="FF0000"/>
                        </a:solidFill>
                        <a:latin typeface="Calibri"/>
                        <a:ea typeface="Calibri"/>
                        <a:cs typeface="Times New Roman"/>
                      </a:endParaRPr>
                    </a:p>
                  </a:txBody>
                  <a:tcPr marL="62146" marR="6214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r>
                        <a:rPr lang="es-ES" sz="1400" dirty="0">
                          <a:solidFill>
                            <a:srgbClr val="FF0000"/>
                          </a:solidFill>
                          <a:latin typeface="Calibri"/>
                          <a:ea typeface="Calibri"/>
                          <a:cs typeface="Times New Roman"/>
                        </a:rPr>
                        <a:t>2ª</a:t>
                      </a:r>
                      <a:endParaRPr lang="es-ES" sz="1400" dirty="0">
                        <a:latin typeface="Calibri"/>
                        <a:ea typeface="Calibri"/>
                        <a:cs typeface="Times New Roman"/>
                      </a:endParaRPr>
                    </a:p>
                  </a:txBody>
                  <a:tcPr marL="62146" marR="6214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gridSpan="2">
                  <a:txBody>
                    <a:bodyPr/>
                    <a:lstStyle/>
                    <a:p>
                      <a:pPr algn="l">
                        <a:lnSpc>
                          <a:spcPct val="115000"/>
                        </a:lnSpc>
                        <a:spcAft>
                          <a:spcPts val="0"/>
                        </a:spcAft>
                      </a:pPr>
                      <a:endParaRPr lang="es-ES" sz="1400" dirty="0" smtClean="0">
                        <a:solidFill>
                          <a:srgbClr val="FF0000"/>
                        </a:solidFill>
                        <a:latin typeface="Calibri"/>
                        <a:ea typeface="Calibri"/>
                        <a:cs typeface="Times New Roman"/>
                      </a:endParaRPr>
                    </a:p>
                    <a:p>
                      <a:pPr algn="l">
                        <a:lnSpc>
                          <a:spcPct val="115000"/>
                        </a:lnSpc>
                        <a:spcAft>
                          <a:spcPts val="0"/>
                        </a:spcAft>
                      </a:pPr>
                      <a:endParaRPr lang="es-ES" sz="1400" dirty="0" smtClean="0">
                        <a:solidFill>
                          <a:srgbClr val="FF0000"/>
                        </a:solidFill>
                        <a:latin typeface="Calibri"/>
                        <a:ea typeface="Calibri"/>
                        <a:cs typeface="Times New Roman"/>
                      </a:endParaRPr>
                    </a:p>
                    <a:p>
                      <a:pPr algn="l">
                        <a:lnSpc>
                          <a:spcPct val="115000"/>
                        </a:lnSpc>
                        <a:spcAft>
                          <a:spcPts val="0"/>
                        </a:spcAft>
                      </a:pPr>
                      <a:endParaRPr lang="es-ES" sz="1400" dirty="0" smtClean="0">
                        <a:solidFill>
                          <a:srgbClr val="FF0000"/>
                        </a:solidFill>
                        <a:latin typeface="Calibri"/>
                        <a:ea typeface="Calibri"/>
                        <a:cs typeface="Times New Roman"/>
                      </a:endParaRPr>
                    </a:p>
                    <a:p>
                      <a:pPr algn="l">
                        <a:lnSpc>
                          <a:spcPct val="115000"/>
                        </a:lnSpc>
                        <a:spcAft>
                          <a:spcPts val="0"/>
                        </a:spcAft>
                      </a:pPr>
                      <a:endParaRPr lang="es-ES" sz="1400" dirty="0" smtClean="0">
                        <a:solidFill>
                          <a:srgbClr val="FF0000"/>
                        </a:solidFill>
                        <a:latin typeface="Calibri"/>
                        <a:ea typeface="Calibri"/>
                        <a:cs typeface="Times New Roman"/>
                      </a:endParaRPr>
                    </a:p>
                    <a:p>
                      <a:pPr algn="l">
                        <a:lnSpc>
                          <a:spcPct val="115000"/>
                        </a:lnSpc>
                        <a:spcAft>
                          <a:spcPts val="0"/>
                        </a:spcAft>
                      </a:pPr>
                      <a:r>
                        <a:rPr lang="es-ES" sz="1400" dirty="0" smtClean="0">
                          <a:solidFill>
                            <a:srgbClr val="FF0000"/>
                          </a:solidFill>
                          <a:latin typeface="Calibri"/>
                          <a:ea typeface="Calibri"/>
                          <a:cs typeface="Times New Roman"/>
                        </a:rPr>
                        <a:t>3ª</a:t>
                      </a:r>
                      <a:endParaRPr lang="es-ES" sz="1400" dirty="0">
                        <a:solidFill>
                          <a:srgbClr val="FF0000"/>
                        </a:solidFill>
                        <a:latin typeface="Calibri"/>
                        <a:ea typeface="Calibri"/>
                        <a:cs typeface="Times New Roman"/>
                      </a:endParaRPr>
                    </a:p>
                  </a:txBody>
                  <a:tcPr marL="62146" marR="6214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es-ES"/>
                    </a:p>
                  </a:txBody>
                  <a:tcPr/>
                </a:tc>
                <a:tc rowSpan="2" gridSpan="2">
                  <a:txBody>
                    <a:bodyPr/>
                    <a:lstStyle/>
                    <a:p>
                      <a:pPr algn="ctr">
                        <a:lnSpc>
                          <a:spcPct val="115000"/>
                        </a:lnSpc>
                        <a:spcAft>
                          <a:spcPts val="0"/>
                        </a:spcAft>
                      </a:pPr>
                      <a:endParaRPr lang="es-ES" sz="1400" dirty="0">
                        <a:solidFill>
                          <a:srgbClr val="FF0000"/>
                        </a:solidFill>
                        <a:latin typeface="Calibri"/>
                        <a:ea typeface="Calibri"/>
                        <a:cs typeface="Times New Roman"/>
                      </a:endParaRPr>
                    </a:p>
                    <a:p>
                      <a:pPr algn="ctr">
                        <a:lnSpc>
                          <a:spcPct val="115000"/>
                        </a:lnSpc>
                        <a:spcAft>
                          <a:spcPts val="0"/>
                        </a:spcAft>
                      </a:pPr>
                      <a:endParaRPr lang="es-ES" sz="1400" dirty="0" smtClean="0">
                        <a:solidFill>
                          <a:srgbClr val="FF0000"/>
                        </a:solidFill>
                        <a:latin typeface="Calibri"/>
                        <a:ea typeface="Calibri"/>
                        <a:cs typeface="Times New Roman"/>
                      </a:endParaRPr>
                    </a:p>
                    <a:p>
                      <a:pPr algn="ctr">
                        <a:lnSpc>
                          <a:spcPct val="115000"/>
                        </a:lnSpc>
                        <a:spcAft>
                          <a:spcPts val="0"/>
                        </a:spcAft>
                      </a:pPr>
                      <a:endParaRPr lang="es-ES" sz="1400" dirty="0" smtClean="0">
                        <a:solidFill>
                          <a:srgbClr val="FF0000"/>
                        </a:solidFill>
                        <a:latin typeface="Calibri"/>
                        <a:ea typeface="Calibri"/>
                        <a:cs typeface="Times New Roman"/>
                      </a:endParaRPr>
                    </a:p>
                    <a:p>
                      <a:pPr algn="ctr">
                        <a:lnSpc>
                          <a:spcPct val="115000"/>
                        </a:lnSpc>
                        <a:spcAft>
                          <a:spcPts val="0"/>
                        </a:spcAft>
                      </a:pPr>
                      <a:r>
                        <a:rPr lang="es-ES" sz="1400" dirty="0" smtClean="0">
                          <a:solidFill>
                            <a:srgbClr val="FF0000"/>
                          </a:solidFill>
                          <a:latin typeface="Calibri"/>
                          <a:ea typeface="Calibri"/>
                          <a:cs typeface="Times New Roman"/>
                        </a:rPr>
                        <a:t>Reguladores:</a:t>
                      </a:r>
                    </a:p>
                    <a:p>
                      <a:pPr algn="ctr">
                        <a:lnSpc>
                          <a:spcPct val="115000"/>
                        </a:lnSpc>
                        <a:spcAft>
                          <a:spcPts val="0"/>
                        </a:spcAft>
                      </a:pPr>
                      <a:r>
                        <a:rPr lang="es-ES" sz="1400" dirty="0" smtClean="0">
                          <a:solidFill>
                            <a:srgbClr val="FF0000"/>
                          </a:solidFill>
                          <a:latin typeface="Calibri"/>
                          <a:ea typeface="Calibri"/>
                          <a:cs typeface="Times New Roman"/>
                        </a:rPr>
                        <a:t>Ej. ARN i </a:t>
                      </a:r>
                    </a:p>
                    <a:p>
                      <a:pPr algn="ctr">
                        <a:lnSpc>
                          <a:spcPct val="115000"/>
                        </a:lnSpc>
                        <a:spcAft>
                          <a:spcPts val="0"/>
                        </a:spcAft>
                      </a:pPr>
                      <a:r>
                        <a:rPr lang="es-ES" sz="1200" dirty="0" smtClean="0">
                          <a:solidFill>
                            <a:srgbClr val="FF0000"/>
                          </a:solidFill>
                          <a:latin typeface="Calibri"/>
                          <a:ea typeface="Calibri"/>
                          <a:cs typeface="Times New Roman"/>
                        </a:rPr>
                        <a:t>(de interferencia)</a:t>
                      </a:r>
                    </a:p>
                    <a:p>
                      <a:pPr algn="ctr">
                        <a:lnSpc>
                          <a:spcPct val="115000"/>
                        </a:lnSpc>
                        <a:spcAft>
                          <a:spcPts val="0"/>
                        </a:spcAft>
                      </a:pPr>
                      <a:r>
                        <a:rPr lang="es-ES" sz="1400" dirty="0" smtClean="0">
                          <a:solidFill>
                            <a:srgbClr val="FF0000"/>
                          </a:solidFill>
                          <a:latin typeface="Calibri"/>
                          <a:ea typeface="Calibri"/>
                          <a:cs typeface="Times New Roman"/>
                        </a:rPr>
                        <a:t> </a:t>
                      </a:r>
                      <a:endParaRPr lang="es-ES" sz="1400" dirty="0">
                        <a:latin typeface="Calibri"/>
                        <a:ea typeface="Calibri"/>
                        <a:cs typeface="Times New Roman"/>
                      </a:endParaRPr>
                    </a:p>
                  </a:txBody>
                  <a:tcPr marL="62146" marR="6214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es-ES"/>
                    </a:p>
                  </a:txBody>
                  <a:tcPr/>
                </a:tc>
                <a:extLst>
                  <a:ext uri="{0D108BD9-81ED-4DB2-BD59-A6C34878D82A}">
                    <a16:rowId xmlns:a16="http://schemas.microsoft.com/office/drawing/2014/main" val="10003"/>
                  </a:ext>
                </a:extLst>
              </a:tr>
              <a:tr h="924240">
                <a:tc vMerge="1">
                  <a:txBody>
                    <a:bodyPr/>
                    <a:lstStyle/>
                    <a:p>
                      <a:endParaRPr lang="es-ES"/>
                    </a:p>
                  </a:txBody>
                  <a:tcPr/>
                </a:tc>
                <a:tc vMerge="1">
                  <a:txBody>
                    <a:bodyPr/>
                    <a:lstStyle/>
                    <a:p>
                      <a:endParaRPr lang="es-ES"/>
                    </a:p>
                  </a:txBody>
                  <a:tcPr/>
                </a:tc>
                <a:tc vMerge="1">
                  <a:txBody>
                    <a:bodyPr/>
                    <a:lstStyle/>
                    <a:p>
                      <a:endParaRPr lang="es-ES"/>
                    </a:p>
                  </a:txBody>
                  <a:tcPr/>
                </a:tc>
                <a:tc>
                  <a:txBody>
                    <a:bodyPr/>
                    <a:lstStyle/>
                    <a:p>
                      <a:pPr algn="l">
                        <a:lnSpc>
                          <a:spcPct val="115000"/>
                        </a:lnSpc>
                        <a:spcAft>
                          <a:spcPts val="0"/>
                        </a:spcAft>
                      </a:pPr>
                      <a:r>
                        <a:rPr lang="es-ES" sz="1400" dirty="0">
                          <a:solidFill>
                            <a:srgbClr val="FF0000"/>
                          </a:solidFill>
                          <a:latin typeface="Calibri"/>
                          <a:ea typeface="Calibri"/>
                          <a:cs typeface="Times New Roman"/>
                        </a:rPr>
                        <a:t>3ª</a:t>
                      </a:r>
                      <a:endParaRPr lang="es-ES" sz="1400" dirty="0">
                        <a:latin typeface="Calibri"/>
                        <a:ea typeface="Calibri"/>
                        <a:cs typeface="Times New Roman"/>
                      </a:endParaRPr>
                    </a:p>
                  </a:txBody>
                  <a:tcPr marL="62146" marR="6214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vMerge="1">
                  <a:txBody>
                    <a:bodyPr/>
                    <a:lstStyle/>
                    <a:p>
                      <a:endParaRPr lang="es-ES"/>
                    </a:p>
                  </a:txBody>
                  <a:tcPr/>
                </a:tc>
                <a:tc hMerge="1" vMerge="1">
                  <a:txBody>
                    <a:bodyPr/>
                    <a:lstStyle/>
                    <a:p>
                      <a:endParaRPr lang="es-ES"/>
                    </a:p>
                  </a:txBody>
                  <a:tcPr/>
                </a:tc>
                <a:tc gridSpan="2" vMerge="1">
                  <a:txBody>
                    <a:bodyPr/>
                    <a:lstStyle/>
                    <a:p>
                      <a:endParaRPr lang="es-ES"/>
                    </a:p>
                  </a:txBody>
                  <a:tcPr/>
                </a:tc>
                <a:tc hMerge="1" vMerge="1">
                  <a:txBody>
                    <a:bodyPr/>
                    <a:lstStyle/>
                    <a:p>
                      <a:endParaRPr lang="es-ES"/>
                    </a:p>
                  </a:txBody>
                  <a:tcPr/>
                </a:tc>
                <a:extLst>
                  <a:ext uri="{0D108BD9-81ED-4DB2-BD59-A6C34878D82A}">
                    <a16:rowId xmlns:a16="http://schemas.microsoft.com/office/drawing/2014/main" val="10004"/>
                  </a:ext>
                </a:extLst>
              </a:tr>
              <a:tr h="1136080">
                <a:tc>
                  <a:txBody>
                    <a:bodyPr/>
                    <a:lstStyle/>
                    <a:p>
                      <a:pPr algn="ctr">
                        <a:lnSpc>
                          <a:spcPct val="115000"/>
                        </a:lnSpc>
                        <a:spcAft>
                          <a:spcPts val="0"/>
                        </a:spcAft>
                      </a:pPr>
                      <a:r>
                        <a:rPr lang="es-ES" sz="1400" dirty="0">
                          <a:solidFill>
                            <a:srgbClr val="FF0000"/>
                          </a:solidFill>
                          <a:latin typeface="Calibri"/>
                          <a:ea typeface="Calibri"/>
                          <a:cs typeface="Times New Roman"/>
                        </a:rPr>
                        <a:t>Función</a:t>
                      </a:r>
                      <a:endParaRPr lang="es-ES" sz="1400" dirty="0">
                        <a:latin typeface="Calibri"/>
                        <a:ea typeface="Calibri"/>
                        <a:cs typeface="Times New Roman"/>
                      </a:endParaRPr>
                    </a:p>
                  </a:txBody>
                  <a:tcPr marL="62146" marR="6214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endParaRPr lang="es-ES" sz="1400" dirty="0">
                        <a:solidFill>
                          <a:srgbClr val="FF0000"/>
                        </a:solidFill>
                        <a:latin typeface="Calibri"/>
                        <a:ea typeface="Calibri"/>
                        <a:cs typeface="Times New Roman"/>
                      </a:endParaRPr>
                    </a:p>
                    <a:p>
                      <a:pPr algn="l">
                        <a:lnSpc>
                          <a:spcPct val="115000"/>
                        </a:lnSpc>
                        <a:spcAft>
                          <a:spcPts val="0"/>
                        </a:spcAft>
                      </a:pPr>
                      <a:r>
                        <a:rPr lang="es-ES" sz="1400" dirty="0">
                          <a:solidFill>
                            <a:srgbClr val="FF0000"/>
                          </a:solidFill>
                          <a:latin typeface="Calibri"/>
                          <a:ea typeface="Calibri"/>
                          <a:cs typeface="Times New Roman"/>
                        </a:rPr>
                        <a:t>Almacén de material genético</a:t>
                      </a:r>
                      <a:endParaRPr lang="es-ES" sz="1400" dirty="0">
                        <a:latin typeface="Calibri"/>
                        <a:ea typeface="Calibri"/>
                        <a:cs typeface="Times New Roman"/>
                      </a:endParaRPr>
                    </a:p>
                  </a:txBody>
                  <a:tcPr marL="62146" marR="621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6">
                  <a:txBody>
                    <a:bodyPr/>
                    <a:lstStyle/>
                    <a:p>
                      <a:pPr algn="l">
                        <a:lnSpc>
                          <a:spcPct val="115000"/>
                        </a:lnSpc>
                        <a:spcAft>
                          <a:spcPts val="0"/>
                        </a:spcAft>
                      </a:pPr>
                      <a:endParaRPr lang="es-ES" sz="1400" dirty="0">
                        <a:solidFill>
                          <a:srgbClr val="FF0000"/>
                        </a:solidFill>
                        <a:latin typeface="Calibri"/>
                        <a:ea typeface="Calibri"/>
                        <a:cs typeface="Times New Roman"/>
                      </a:endParaRPr>
                    </a:p>
                    <a:p>
                      <a:pPr algn="l">
                        <a:lnSpc>
                          <a:spcPct val="115000"/>
                        </a:lnSpc>
                        <a:spcAft>
                          <a:spcPts val="0"/>
                        </a:spcAft>
                      </a:pPr>
                      <a:r>
                        <a:rPr lang="es-ES" sz="1400" dirty="0">
                          <a:solidFill>
                            <a:srgbClr val="FF0000"/>
                          </a:solidFill>
                          <a:latin typeface="Calibri"/>
                          <a:ea typeface="Calibri"/>
                          <a:cs typeface="Times New Roman"/>
                        </a:rPr>
                        <a:t>Síntesis de proteínas:</a:t>
                      </a:r>
                      <a:endParaRPr lang="es-ES" sz="1400" dirty="0">
                        <a:latin typeface="Calibri"/>
                        <a:ea typeface="Calibri"/>
                        <a:cs typeface="Times New Roman"/>
                      </a:endParaRPr>
                    </a:p>
                    <a:p>
                      <a:pPr algn="l">
                        <a:lnSpc>
                          <a:spcPct val="115000"/>
                        </a:lnSpc>
                        <a:spcAft>
                          <a:spcPts val="0"/>
                        </a:spcAft>
                      </a:pPr>
                      <a:r>
                        <a:rPr lang="es-ES" sz="1400" dirty="0">
                          <a:solidFill>
                            <a:srgbClr val="FF0000"/>
                          </a:solidFill>
                          <a:latin typeface="Calibri"/>
                          <a:ea typeface="Calibri"/>
                          <a:cs typeface="Times New Roman"/>
                        </a:rPr>
                        <a:t>Copia de ADN, transporte de </a:t>
                      </a:r>
                      <a:r>
                        <a:rPr lang="es-ES" sz="1400" dirty="0" err="1">
                          <a:solidFill>
                            <a:srgbClr val="FF0000"/>
                          </a:solidFill>
                          <a:latin typeface="Calibri"/>
                          <a:ea typeface="Calibri"/>
                          <a:cs typeface="Times New Roman"/>
                        </a:rPr>
                        <a:t>aa</a:t>
                      </a:r>
                      <a:r>
                        <a:rPr lang="es-ES" sz="1400" dirty="0">
                          <a:solidFill>
                            <a:srgbClr val="FF0000"/>
                          </a:solidFill>
                          <a:latin typeface="Calibri"/>
                          <a:ea typeface="Calibri"/>
                          <a:cs typeface="Times New Roman"/>
                        </a:rPr>
                        <a:t>, componente de ribosomas, regulación de la expresión genética respectivamente.</a:t>
                      </a:r>
                      <a:endParaRPr lang="es-ES" sz="1400" dirty="0">
                        <a:latin typeface="Calibri"/>
                        <a:ea typeface="Calibri"/>
                        <a:cs typeface="Times New Roman"/>
                      </a:endParaRPr>
                    </a:p>
                  </a:txBody>
                  <a:tcPr marL="62146" marR="621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5"/>
                  </a:ext>
                </a:extLst>
              </a:tr>
              <a:tr h="764352">
                <a:tc>
                  <a:txBody>
                    <a:bodyPr/>
                    <a:lstStyle/>
                    <a:p>
                      <a:pPr algn="ctr">
                        <a:lnSpc>
                          <a:spcPct val="115000"/>
                        </a:lnSpc>
                        <a:spcAft>
                          <a:spcPts val="0"/>
                        </a:spcAft>
                      </a:pPr>
                      <a:r>
                        <a:rPr lang="es-ES" sz="1400" dirty="0">
                          <a:solidFill>
                            <a:srgbClr val="FF0000"/>
                          </a:solidFill>
                          <a:latin typeface="Calibri"/>
                          <a:ea typeface="Calibri"/>
                          <a:cs typeface="Times New Roman"/>
                        </a:rPr>
                        <a:t>Localización</a:t>
                      </a:r>
                      <a:endParaRPr lang="es-ES" sz="1400" dirty="0">
                        <a:latin typeface="Calibri"/>
                        <a:ea typeface="Calibri"/>
                        <a:cs typeface="Times New Roman"/>
                      </a:endParaRPr>
                    </a:p>
                  </a:txBody>
                  <a:tcPr marL="62146" marR="6214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15000"/>
                        </a:lnSpc>
                        <a:spcAft>
                          <a:spcPts val="0"/>
                        </a:spcAft>
                      </a:pPr>
                      <a:endParaRPr lang="es-ES" sz="1400">
                        <a:solidFill>
                          <a:srgbClr val="FF0000"/>
                        </a:solidFill>
                        <a:latin typeface="Calibri"/>
                        <a:ea typeface="Calibri"/>
                        <a:cs typeface="Times New Roman"/>
                      </a:endParaRPr>
                    </a:p>
                    <a:p>
                      <a:pPr algn="l">
                        <a:lnSpc>
                          <a:spcPct val="115000"/>
                        </a:lnSpc>
                        <a:spcAft>
                          <a:spcPts val="0"/>
                        </a:spcAft>
                      </a:pPr>
                      <a:r>
                        <a:rPr lang="es-ES" sz="1400">
                          <a:solidFill>
                            <a:srgbClr val="FF0000"/>
                          </a:solidFill>
                          <a:latin typeface="Calibri"/>
                          <a:ea typeface="Calibri"/>
                          <a:cs typeface="Times New Roman"/>
                        </a:rPr>
                        <a:t>Núcleo, nucleoide, cloroplastos y mitocondrias.</a:t>
                      </a:r>
                      <a:endParaRPr lang="es-ES" sz="1400">
                        <a:latin typeface="Calibri"/>
                        <a:ea typeface="Calibri"/>
                        <a:cs typeface="Times New Roman"/>
                      </a:endParaRPr>
                    </a:p>
                  </a:txBody>
                  <a:tcPr marL="62146" marR="621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lgn="l">
                        <a:lnSpc>
                          <a:spcPct val="115000"/>
                        </a:lnSpc>
                        <a:spcAft>
                          <a:spcPts val="0"/>
                        </a:spcAft>
                      </a:pPr>
                      <a:endParaRPr lang="es-ES" sz="1400" dirty="0">
                        <a:solidFill>
                          <a:srgbClr val="FF0000"/>
                        </a:solidFill>
                        <a:latin typeface="Calibri"/>
                        <a:ea typeface="Calibri"/>
                        <a:cs typeface="Times New Roman"/>
                      </a:endParaRPr>
                    </a:p>
                    <a:p>
                      <a:pPr algn="l">
                        <a:lnSpc>
                          <a:spcPct val="115000"/>
                        </a:lnSpc>
                        <a:spcAft>
                          <a:spcPts val="0"/>
                        </a:spcAft>
                      </a:pPr>
                      <a:r>
                        <a:rPr lang="es-ES" sz="1400" dirty="0" smtClean="0">
                          <a:solidFill>
                            <a:srgbClr val="FF0000"/>
                          </a:solidFill>
                          <a:latin typeface="Calibri"/>
                          <a:ea typeface="Calibri"/>
                          <a:cs typeface="Times New Roman"/>
                        </a:rPr>
                        <a:t>Núcleo, </a:t>
                      </a:r>
                      <a:r>
                        <a:rPr lang="es-ES" sz="1400" dirty="0" err="1" smtClean="0">
                          <a:solidFill>
                            <a:srgbClr val="FF0000"/>
                          </a:solidFill>
                          <a:latin typeface="Calibri"/>
                          <a:ea typeface="Calibri"/>
                          <a:cs typeface="Times New Roman"/>
                        </a:rPr>
                        <a:t>Citosol</a:t>
                      </a:r>
                      <a:r>
                        <a:rPr lang="es-ES" sz="1400" dirty="0">
                          <a:solidFill>
                            <a:srgbClr val="FF0000"/>
                          </a:solidFill>
                          <a:latin typeface="Calibri"/>
                          <a:ea typeface="Calibri"/>
                          <a:cs typeface="Times New Roman"/>
                        </a:rPr>
                        <a:t>, RER (Ribosomas)</a:t>
                      </a:r>
                      <a:endParaRPr lang="es-ES" sz="1400" dirty="0">
                        <a:latin typeface="Calibri"/>
                        <a:ea typeface="Calibri"/>
                        <a:cs typeface="Times New Roman"/>
                      </a:endParaRPr>
                    </a:p>
                  </a:txBody>
                  <a:tcPr marL="62146" marR="621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tc>
                  <a:txBody>
                    <a:bodyPr/>
                    <a:lstStyle/>
                    <a:p>
                      <a:pPr algn="l">
                        <a:lnSpc>
                          <a:spcPct val="115000"/>
                        </a:lnSpc>
                        <a:spcAft>
                          <a:spcPts val="0"/>
                        </a:spcAft>
                      </a:pPr>
                      <a:r>
                        <a:rPr lang="es-ES" sz="1400" dirty="0">
                          <a:solidFill>
                            <a:srgbClr val="FF0000"/>
                          </a:solidFill>
                          <a:latin typeface="Calibri"/>
                          <a:ea typeface="Calibri"/>
                          <a:cs typeface="Times New Roman"/>
                        </a:rPr>
                        <a:t>Núcleo o </a:t>
                      </a:r>
                      <a:r>
                        <a:rPr lang="es-ES" sz="1400" dirty="0" err="1">
                          <a:solidFill>
                            <a:srgbClr val="FF0000"/>
                          </a:solidFill>
                          <a:latin typeface="Calibri"/>
                          <a:ea typeface="Calibri"/>
                          <a:cs typeface="Times New Roman"/>
                        </a:rPr>
                        <a:t>citosol</a:t>
                      </a:r>
                      <a:endParaRPr lang="es-ES" sz="1400" dirty="0">
                        <a:latin typeface="Calibri"/>
                        <a:ea typeface="Calibri"/>
                        <a:cs typeface="Times New Roman"/>
                      </a:endParaRPr>
                    </a:p>
                  </a:txBody>
                  <a:tcPr marL="62146" marR="6214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226309" name="Picture 5" descr="ARNm 2"/>
          <p:cNvPicPr>
            <a:picLocks noChangeAspect="1" noChangeArrowheads="1"/>
          </p:cNvPicPr>
          <p:nvPr/>
        </p:nvPicPr>
        <p:blipFill>
          <a:blip r:embed="rId2" cstate="print"/>
          <a:srcRect/>
          <a:stretch>
            <a:fillRect/>
          </a:stretch>
        </p:blipFill>
        <p:spPr bwMode="auto">
          <a:xfrm>
            <a:off x="5506811" y="3447732"/>
            <a:ext cx="850007" cy="1311028"/>
          </a:xfrm>
          <a:prstGeom prst="rect">
            <a:avLst/>
          </a:prstGeom>
          <a:noFill/>
        </p:spPr>
      </p:pic>
      <p:pic>
        <p:nvPicPr>
          <p:cNvPr id="226307" name="Imagen 5" descr="http://www.genomasur.com/lecturas/02-49-G.gif"/>
          <p:cNvPicPr>
            <a:picLocks noChangeAspect="1" noChangeArrowheads="1"/>
          </p:cNvPicPr>
          <p:nvPr/>
        </p:nvPicPr>
        <p:blipFill>
          <a:blip r:embed="rId3" cstate="print"/>
          <a:srcRect l="9599" r="35201"/>
          <a:stretch>
            <a:fillRect/>
          </a:stretch>
        </p:blipFill>
        <p:spPr bwMode="auto">
          <a:xfrm>
            <a:off x="8265317" y="3719797"/>
            <a:ext cx="730374" cy="879154"/>
          </a:xfrm>
          <a:prstGeom prst="rect">
            <a:avLst/>
          </a:prstGeom>
          <a:noFill/>
        </p:spPr>
      </p:pic>
      <p:pic>
        <p:nvPicPr>
          <p:cNvPr id="226306" name="Imagen 3" descr="ARNm 2"/>
          <p:cNvPicPr>
            <a:picLocks noChangeAspect="1" noChangeArrowheads="1"/>
          </p:cNvPicPr>
          <p:nvPr/>
        </p:nvPicPr>
        <p:blipFill>
          <a:blip r:embed="rId4" cstate="print"/>
          <a:srcRect t="13043" b="25000"/>
          <a:stretch>
            <a:fillRect/>
          </a:stretch>
        </p:blipFill>
        <p:spPr bwMode="auto">
          <a:xfrm>
            <a:off x="10720411" y="3348689"/>
            <a:ext cx="561975" cy="533400"/>
          </a:xfrm>
          <a:prstGeom prst="rect">
            <a:avLst/>
          </a:prstGeom>
          <a:noFill/>
        </p:spPr>
      </p:pic>
      <p:pic>
        <p:nvPicPr>
          <p:cNvPr id="226305" name="Imagen 6"/>
          <p:cNvPicPr>
            <a:picLocks noChangeAspect="1" noChangeArrowheads="1"/>
          </p:cNvPicPr>
          <p:nvPr/>
        </p:nvPicPr>
        <p:blipFill>
          <a:blip r:embed="rId5" cstate="print"/>
          <a:srcRect/>
          <a:stretch>
            <a:fillRect/>
          </a:stretch>
        </p:blipFill>
        <p:spPr bwMode="auto">
          <a:xfrm>
            <a:off x="6966193" y="4103246"/>
            <a:ext cx="781051" cy="638175"/>
          </a:xfrm>
          <a:prstGeom prst="rect">
            <a:avLst/>
          </a:prstGeom>
          <a:noFill/>
        </p:spPr>
      </p:pic>
      <p:pic>
        <p:nvPicPr>
          <p:cNvPr id="226308" name="Imagen 7" descr="http://t3.gstatic.com/images?q=tbn:ANd9GcRqCNnO7WG8XL1YggSZtt8qPjj3MpjA2SE5y54TV9qUtgN4ziDwrCV1Uewh"/>
          <p:cNvPicPr>
            <a:picLocks noChangeAspect="1" noChangeArrowheads="1"/>
          </p:cNvPicPr>
          <p:nvPr/>
        </p:nvPicPr>
        <p:blipFill>
          <a:blip r:embed="rId6" cstate="print"/>
          <a:srcRect/>
          <a:stretch>
            <a:fillRect/>
          </a:stretch>
        </p:blipFill>
        <p:spPr bwMode="auto">
          <a:xfrm>
            <a:off x="7109069" y="3252470"/>
            <a:ext cx="495300" cy="514350"/>
          </a:xfrm>
          <a:prstGeom prst="rect">
            <a:avLst/>
          </a:prstGeom>
          <a:noFill/>
        </p:spPr>
      </p:pic>
      <p:pic>
        <p:nvPicPr>
          <p:cNvPr id="226310" name="Imagen 2"/>
          <p:cNvPicPr>
            <a:picLocks noChangeAspect="1" noChangeArrowheads="1"/>
          </p:cNvPicPr>
          <p:nvPr/>
        </p:nvPicPr>
        <p:blipFill>
          <a:blip r:embed="rId7" cstate="print"/>
          <a:srcRect/>
          <a:stretch>
            <a:fillRect/>
          </a:stretch>
        </p:blipFill>
        <p:spPr bwMode="auto">
          <a:xfrm>
            <a:off x="2701696" y="3968431"/>
            <a:ext cx="1722758" cy="864096"/>
          </a:xfrm>
          <a:prstGeom prst="rect">
            <a:avLst/>
          </a:prstGeom>
          <a:noFill/>
        </p:spPr>
      </p:pic>
      <p:pic>
        <p:nvPicPr>
          <p:cNvPr id="10" name="Imagen 9" descr="ARNm3"/>
          <p:cNvPicPr/>
          <p:nvPr/>
        </p:nvPicPr>
        <p:blipFill>
          <a:blip r:embed="rId8" cstate="print"/>
          <a:srcRect/>
          <a:stretch>
            <a:fillRect/>
          </a:stretch>
        </p:blipFill>
        <p:spPr bwMode="auto">
          <a:xfrm>
            <a:off x="9945979" y="2422734"/>
            <a:ext cx="1548864" cy="587246"/>
          </a:xfrm>
          <a:prstGeom prst="rect">
            <a:avLst/>
          </a:prstGeom>
          <a:noFill/>
          <a:ln w="9525">
            <a:noFill/>
            <a:miter lim="800000"/>
            <a:headEnd/>
            <a:tailEnd/>
          </a:ln>
        </p:spPr>
      </p:pic>
      <p:pic>
        <p:nvPicPr>
          <p:cNvPr id="11" name="Picture 2" descr="ADN"/>
          <p:cNvPicPr>
            <a:picLocks noChangeAspect="1" noChangeArrowheads="1"/>
          </p:cNvPicPr>
          <p:nvPr/>
        </p:nvPicPr>
        <p:blipFill>
          <a:blip r:embed="rId9" cstate="print"/>
          <a:srcRect/>
          <a:stretch>
            <a:fillRect/>
          </a:stretch>
        </p:blipFill>
        <p:spPr bwMode="auto">
          <a:xfrm rot="16200000">
            <a:off x="3230139" y="3021057"/>
            <a:ext cx="706081" cy="1188665"/>
          </a:xfrm>
          <a:prstGeom prst="rect">
            <a:avLst/>
          </a:prstGeom>
          <a:noFill/>
          <a:ln w="9525">
            <a:noFill/>
            <a:miter lim="800000"/>
            <a:headEnd/>
            <a:tailEnd/>
          </a:ln>
        </p:spPr>
      </p:pic>
    </p:spTree>
    <p:extLst>
      <p:ext uri="{BB962C8B-B14F-4D97-AF65-F5344CB8AC3E}">
        <p14:creationId xmlns:p14="http://schemas.microsoft.com/office/powerpoint/2010/main" val="341797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8" name="Picture 4"/>
          <p:cNvPicPr>
            <a:picLocks noChangeAspect="1" noChangeArrowheads="1"/>
          </p:cNvPicPr>
          <p:nvPr/>
        </p:nvPicPr>
        <p:blipFill>
          <a:blip r:embed="rId2"/>
          <a:srcRect/>
          <a:stretch>
            <a:fillRect/>
          </a:stretch>
        </p:blipFill>
        <p:spPr bwMode="auto">
          <a:xfrm>
            <a:off x="5024431" y="2857496"/>
            <a:ext cx="1971675" cy="1695450"/>
          </a:xfrm>
          <a:prstGeom prst="rect">
            <a:avLst/>
          </a:prstGeom>
          <a:noFill/>
          <a:ln w="9525">
            <a:noFill/>
            <a:miter lim="800000"/>
            <a:headEnd/>
            <a:tailEnd/>
          </a:ln>
          <a:effectLst/>
        </p:spPr>
      </p:pic>
      <p:pic>
        <p:nvPicPr>
          <p:cNvPr id="226306" name="Picture 2"/>
          <p:cNvPicPr>
            <a:picLocks noChangeAspect="1" noChangeArrowheads="1"/>
          </p:cNvPicPr>
          <p:nvPr/>
        </p:nvPicPr>
        <p:blipFill>
          <a:blip r:embed="rId3"/>
          <a:srcRect/>
          <a:stretch>
            <a:fillRect/>
          </a:stretch>
        </p:blipFill>
        <p:spPr bwMode="auto">
          <a:xfrm>
            <a:off x="1524001" y="2857496"/>
            <a:ext cx="2905125" cy="3371850"/>
          </a:xfrm>
          <a:prstGeom prst="rect">
            <a:avLst/>
          </a:prstGeom>
          <a:noFill/>
          <a:ln w="9525">
            <a:noFill/>
            <a:miter lim="800000"/>
            <a:headEnd/>
            <a:tailEnd/>
          </a:ln>
          <a:effectLst/>
        </p:spPr>
      </p:pic>
      <p:sp>
        <p:nvSpPr>
          <p:cNvPr id="2" name="1 Título"/>
          <p:cNvSpPr txBox="1">
            <a:spLocks/>
          </p:cNvSpPr>
          <p:nvPr/>
        </p:nvSpPr>
        <p:spPr>
          <a:xfrm>
            <a:off x="2095501" y="228600"/>
            <a:ext cx="8194675" cy="2700338"/>
          </a:xfrm>
          <a:prstGeom prst="rect">
            <a:avLst/>
          </a:prstGeom>
        </p:spPr>
        <p:txBody>
          <a:bodyPr/>
          <a:lstStyle/>
          <a:p>
            <a:pPr eaLnBrk="0" fontAlgn="base" hangingPunct="0">
              <a:spcBef>
                <a:spcPct val="0"/>
              </a:spcBef>
              <a:defRPr/>
            </a:pPr>
            <a:r>
              <a:rPr lang="es-ES" sz="2400" dirty="0">
                <a:solidFill>
                  <a:srgbClr val="000000"/>
                </a:solidFill>
                <a:latin typeface="Comic Sans MS"/>
                <a:ea typeface="Times New Roman"/>
                <a:cs typeface="Arial" pitchFamily="34" charset="0"/>
              </a:rPr>
              <a:t>Representa mediante un dibujo la estructura del ADN, indicando las regiones de la misma donde se encuentran situados los grupos fosfato, las </a:t>
            </a:r>
            <a:r>
              <a:rPr lang="es-ES" sz="2400" dirty="0" err="1">
                <a:solidFill>
                  <a:srgbClr val="000000"/>
                </a:solidFill>
                <a:latin typeface="Comic Sans MS"/>
                <a:ea typeface="Times New Roman"/>
                <a:cs typeface="Arial" pitchFamily="34" charset="0"/>
              </a:rPr>
              <a:t>desoxirribosas</a:t>
            </a:r>
            <a:r>
              <a:rPr lang="es-ES" sz="2400" dirty="0">
                <a:solidFill>
                  <a:srgbClr val="000000"/>
                </a:solidFill>
                <a:latin typeface="Comic Sans MS"/>
                <a:ea typeface="Times New Roman"/>
                <a:cs typeface="Arial" pitchFamily="34" charset="0"/>
              </a:rPr>
              <a:t> y las bases nitrogenadas, así como los enlaces que permiten mantener unidas las hebras y las dimensiones del modelo B. Señala en el mismo dibujo qué tipo de enlaces se destruyen en la desnaturalización del dúplex.</a:t>
            </a:r>
            <a:r>
              <a:rPr lang="es-ES_tradnl" sz="2400" dirty="0">
                <a:solidFill>
                  <a:srgbClr val="000000"/>
                </a:solidFill>
                <a:latin typeface="Times New Roman"/>
                <a:ea typeface="Times New Roman"/>
                <a:cs typeface="Arial" pitchFamily="34" charset="0"/>
              </a:rPr>
              <a:t/>
            </a:r>
            <a:br>
              <a:rPr lang="es-ES_tradnl" sz="2400" dirty="0">
                <a:solidFill>
                  <a:srgbClr val="000000"/>
                </a:solidFill>
                <a:latin typeface="Times New Roman"/>
                <a:ea typeface="Times New Roman"/>
                <a:cs typeface="Arial" pitchFamily="34" charset="0"/>
              </a:rPr>
            </a:br>
            <a:endParaRPr lang="es-ES_tradnl" sz="2400" dirty="0">
              <a:solidFill>
                <a:srgbClr val="000000"/>
              </a:solidFill>
              <a:latin typeface="Tw Cen MT"/>
              <a:cs typeface="Arial" pitchFamily="34" charset="0"/>
            </a:endParaRPr>
          </a:p>
        </p:txBody>
      </p:sp>
      <p:pic>
        <p:nvPicPr>
          <p:cNvPr id="5" name="Picture 2"/>
          <p:cNvPicPr>
            <a:picLocks noChangeAspect="1" noChangeArrowheads="1"/>
          </p:cNvPicPr>
          <p:nvPr/>
        </p:nvPicPr>
        <p:blipFill>
          <a:blip r:embed="rId4" cstate="print"/>
          <a:srcRect/>
          <a:stretch>
            <a:fillRect/>
          </a:stretch>
        </p:blipFill>
        <p:spPr bwMode="auto">
          <a:xfrm>
            <a:off x="8239126" y="3341689"/>
            <a:ext cx="2085975" cy="3159125"/>
          </a:xfrm>
          <a:prstGeom prst="rect">
            <a:avLst/>
          </a:prstGeom>
          <a:noFill/>
          <a:ln w="9525">
            <a:noFill/>
            <a:miter lim="800000"/>
            <a:headEnd/>
            <a:tailEnd/>
          </a:ln>
        </p:spPr>
      </p:pic>
      <p:pic>
        <p:nvPicPr>
          <p:cNvPr id="108546" name="Picture 2"/>
          <p:cNvPicPr>
            <a:picLocks noChangeAspect="1" noChangeArrowheads="1"/>
          </p:cNvPicPr>
          <p:nvPr/>
        </p:nvPicPr>
        <p:blipFill>
          <a:blip r:embed="rId5" cstate="print"/>
          <a:srcRect t="83424"/>
          <a:stretch>
            <a:fillRect/>
          </a:stretch>
        </p:blipFill>
        <p:spPr bwMode="auto">
          <a:xfrm>
            <a:off x="4667250" y="4572000"/>
            <a:ext cx="3221038" cy="406400"/>
          </a:xfrm>
          <a:prstGeom prst="rect">
            <a:avLst/>
          </a:prstGeom>
          <a:solidFill>
            <a:srgbClr val="00B0F0"/>
          </a:solidFill>
          <a:ln w="9525">
            <a:solidFill>
              <a:srgbClr val="0070C0"/>
            </a:solidFill>
            <a:miter lim="800000"/>
            <a:headEnd/>
            <a:tailEnd/>
          </a:ln>
        </p:spPr>
      </p:pic>
      <p:sp>
        <p:nvSpPr>
          <p:cNvPr id="8" name="7 CuadroTexto"/>
          <p:cNvSpPr txBox="1">
            <a:spLocks noChangeArrowheads="1"/>
          </p:cNvSpPr>
          <p:nvPr/>
        </p:nvSpPr>
        <p:spPr bwMode="auto">
          <a:xfrm>
            <a:off x="4095751" y="3000376"/>
            <a:ext cx="1057275" cy="646113"/>
          </a:xfrm>
          <a:prstGeom prst="rect">
            <a:avLst/>
          </a:prstGeom>
          <a:solidFill>
            <a:schemeClr val="bg1"/>
          </a:solidFill>
          <a:ln w="9525">
            <a:solidFill>
              <a:srgbClr val="0070C0"/>
            </a:solidFill>
            <a:miter lim="800000"/>
            <a:headEnd/>
            <a:tailEnd/>
          </a:ln>
        </p:spPr>
        <p:txBody>
          <a:bodyPr wrap="none">
            <a:spAutoFit/>
          </a:bodyPr>
          <a:lstStyle/>
          <a:p>
            <a:pPr fontAlgn="base">
              <a:spcBef>
                <a:spcPct val="0"/>
              </a:spcBef>
              <a:spcAft>
                <a:spcPct val="0"/>
              </a:spcAft>
            </a:pPr>
            <a:r>
              <a:rPr lang="es-ES_tradnl">
                <a:solidFill>
                  <a:prstClr val="black"/>
                </a:solidFill>
                <a:latin typeface="Arial" pitchFamily="34" charset="0"/>
                <a:cs typeface="Arial" pitchFamily="34" charset="0"/>
              </a:rPr>
              <a:t>Acido </a:t>
            </a:r>
          </a:p>
          <a:p>
            <a:pPr fontAlgn="base">
              <a:spcBef>
                <a:spcPct val="0"/>
              </a:spcBef>
              <a:spcAft>
                <a:spcPct val="0"/>
              </a:spcAft>
            </a:pPr>
            <a:r>
              <a:rPr lang="es-ES_tradnl">
                <a:solidFill>
                  <a:prstClr val="black"/>
                </a:solidFill>
                <a:latin typeface="Arial" pitchFamily="34" charset="0"/>
                <a:cs typeface="Arial" pitchFamily="34" charset="0"/>
              </a:rPr>
              <a:t>fosfórico</a:t>
            </a:r>
          </a:p>
        </p:txBody>
      </p:sp>
      <p:sp>
        <p:nvSpPr>
          <p:cNvPr id="9" name="8 CuadroTexto"/>
          <p:cNvSpPr txBox="1">
            <a:spLocks noChangeArrowheads="1"/>
          </p:cNvSpPr>
          <p:nvPr/>
        </p:nvSpPr>
        <p:spPr bwMode="auto">
          <a:xfrm>
            <a:off x="7024688" y="3000376"/>
            <a:ext cx="1403350" cy="646113"/>
          </a:xfrm>
          <a:prstGeom prst="rect">
            <a:avLst/>
          </a:prstGeom>
          <a:solidFill>
            <a:schemeClr val="bg1"/>
          </a:solidFill>
          <a:ln w="9525">
            <a:solidFill>
              <a:srgbClr val="0070C0"/>
            </a:solidFill>
            <a:miter lim="800000"/>
            <a:headEnd/>
            <a:tailEnd/>
          </a:ln>
        </p:spPr>
        <p:txBody>
          <a:bodyPr wrap="none">
            <a:spAutoFit/>
          </a:bodyPr>
          <a:lstStyle/>
          <a:p>
            <a:pPr fontAlgn="base">
              <a:spcBef>
                <a:spcPct val="0"/>
              </a:spcBef>
              <a:spcAft>
                <a:spcPct val="0"/>
              </a:spcAft>
            </a:pPr>
            <a:r>
              <a:rPr lang="es-ES_tradnl">
                <a:solidFill>
                  <a:prstClr val="black"/>
                </a:solidFill>
                <a:latin typeface="Arial" pitchFamily="34" charset="0"/>
                <a:cs typeface="Arial" pitchFamily="34" charset="0"/>
              </a:rPr>
              <a:t>Base</a:t>
            </a:r>
          </a:p>
          <a:p>
            <a:pPr fontAlgn="base">
              <a:spcBef>
                <a:spcPct val="0"/>
              </a:spcBef>
              <a:spcAft>
                <a:spcPct val="0"/>
              </a:spcAft>
            </a:pPr>
            <a:r>
              <a:rPr lang="es-ES_tradnl">
                <a:solidFill>
                  <a:prstClr val="black"/>
                </a:solidFill>
                <a:latin typeface="Arial" pitchFamily="34" charset="0"/>
                <a:cs typeface="Arial" pitchFamily="34" charset="0"/>
              </a:rPr>
              <a:t>nitrogenada</a:t>
            </a:r>
          </a:p>
        </p:txBody>
      </p:sp>
      <p:cxnSp>
        <p:nvCxnSpPr>
          <p:cNvPr id="11" name="10 Conector recto de flecha"/>
          <p:cNvCxnSpPr/>
          <p:nvPr/>
        </p:nvCxnSpPr>
        <p:spPr>
          <a:xfrm>
            <a:off x="5310188" y="5643564"/>
            <a:ext cx="2214562" cy="1587"/>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12" name="11 CuadroTexto"/>
          <p:cNvSpPr txBox="1">
            <a:spLocks noChangeArrowheads="1"/>
          </p:cNvSpPr>
          <p:nvPr/>
        </p:nvSpPr>
        <p:spPr bwMode="auto">
          <a:xfrm>
            <a:off x="4881563" y="6000751"/>
            <a:ext cx="3365500" cy="646113"/>
          </a:xfrm>
          <a:prstGeom prst="rect">
            <a:avLst/>
          </a:prstGeom>
          <a:solidFill>
            <a:schemeClr val="bg1"/>
          </a:solidFill>
          <a:ln w="9525">
            <a:solidFill>
              <a:srgbClr val="0070C0"/>
            </a:solidFill>
            <a:miter lim="800000"/>
            <a:headEnd/>
            <a:tailEnd/>
          </a:ln>
        </p:spPr>
        <p:txBody>
          <a:bodyPr wrap="none">
            <a:spAutoFit/>
          </a:bodyPr>
          <a:lstStyle/>
          <a:p>
            <a:pPr fontAlgn="base">
              <a:spcBef>
                <a:spcPct val="0"/>
              </a:spcBef>
              <a:spcAft>
                <a:spcPct val="0"/>
              </a:spcAft>
            </a:pPr>
            <a:r>
              <a:rPr lang="es-ES_tradnl">
                <a:solidFill>
                  <a:prstClr val="black"/>
                </a:solidFill>
                <a:latin typeface="Arial" pitchFamily="34" charset="0"/>
                <a:cs typeface="Arial" pitchFamily="34" charset="0"/>
              </a:rPr>
              <a:t>Al desnaturalizarse se rompen </a:t>
            </a:r>
          </a:p>
          <a:p>
            <a:pPr fontAlgn="base">
              <a:spcBef>
                <a:spcPct val="0"/>
              </a:spcBef>
              <a:spcAft>
                <a:spcPct val="0"/>
              </a:spcAft>
            </a:pPr>
            <a:r>
              <a:rPr lang="es-ES_tradnl">
                <a:solidFill>
                  <a:prstClr val="black"/>
                </a:solidFill>
                <a:latin typeface="Arial" pitchFamily="34" charset="0"/>
                <a:cs typeface="Arial" pitchFamily="34" charset="0"/>
              </a:rPr>
              <a:t>los puentes de H entre bases</a:t>
            </a:r>
          </a:p>
        </p:txBody>
      </p:sp>
      <p:cxnSp>
        <p:nvCxnSpPr>
          <p:cNvPr id="14" name="13 Conector recto"/>
          <p:cNvCxnSpPr/>
          <p:nvPr/>
        </p:nvCxnSpPr>
        <p:spPr>
          <a:xfrm rot="10800000">
            <a:off x="3810001" y="6500813"/>
            <a:ext cx="107156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6" name="15 Conector recto de flecha"/>
          <p:cNvCxnSpPr/>
          <p:nvPr/>
        </p:nvCxnSpPr>
        <p:spPr>
          <a:xfrm rot="5400000" flipH="1" flipV="1">
            <a:off x="3630614" y="6323014"/>
            <a:ext cx="357187" cy="1587"/>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9604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26306"/>
                                        </p:tgtEl>
                                        <p:attrNameLst>
                                          <p:attrName>style.visibility</p:attrName>
                                        </p:attrNameLst>
                                      </p:cBhvr>
                                      <p:to>
                                        <p:strVal val="visible"/>
                                      </p:to>
                                    </p:set>
                                    <p:animEffect transition="in" filter="box(in)">
                                      <p:cBhvr>
                                        <p:cTn id="7" dur="500"/>
                                        <p:tgtEl>
                                          <p:spTgt spid="22630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26308"/>
                                        </p:tgtEl>
                                        <p:attrNameLst>
                                          <p:attrName>style.visibility</p:attrName>
                                        </p:attrNameLst>
                                      </p:cBhvr>
                                      <p:to>
                                        <p:strVal val="visible"/>
                                      </p:to>
                                    </p:set>
                                    <p:animEffect transition="in" filter="box(in)">
                                      <p:cBhvr>
                                        <p:cTn id="12" dur="500"/>
                                        <p:tgtEl>
                                          <p:spTgt spid="22630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i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ox(i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108546"/>
                                        </p:tgtEl>
                                        <p:attrNameLst>
                                          <p:attrName>style.visibility</p:attrName>
                                        </p:attrNameLst>
                                      </p:cBhvr>
                                      <p:to>
                                        <p:strVal val="visible"/>
                                      </p:to>
                                    </p:set>
                                    <p:animEffect transition="in" filter="box(in)">
                                      <p:cBhvr>
                                        <p:cTn id="27" dur="500"/>
                                        <p:tgtEl>
                                          <p:spTgt spid="10854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ox(i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ox(in)">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ox(in)">
                                      <p:cBhvr>
                                        <p:cTn id="42" dur="500"/>
                                        <p:tgtEl>
                                          <p:spTgt spid="12"/>
                                        </p:tgtEl>
                                      </p:cBhvr>
                                    </p:animEffect>
                                  </p:childTnLst>
                                </p:cTn>
                              </p:par>
                              <p:par>
                                <p:cTn id="43" presetID="4" presetClass="entr" presetSubtype="16"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box(in)">
                                      <p:cBhvr>
                                        <p:cTn id="45" dur="500"/>
                                        <p:tgtEl>
                                          <p:spTgt spid="14"/>
                                        </p:tgtEl>
                                      </p:cBhvr>
                                    </p:animEffect>
                                  </p:childTnLst>
                                </p:cTn>
                              </p:par>
                              <p:par>
                                <p:cTn id="46" presetID="4" presetClass="entr" presetSubtype="16"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box(in)">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94024" y="506954"/>
            <a:ext cx="11739853" cy="6278642"/>
          </a:xfrm>
          <a:prstGeom prst="rect">
            <a:avLst/>
          </a:prstGeom>
        </p:spPr>
        <p:txBody>
          <a:bodyPr wrap="square">
            <a:spAutoFit/>
          </a:bodyPr>
          <a:lstStyle/>
          <a:p>
            <a:pPr marL="433070" indent="-342900" algn="just">
              <a:spcAft>
                <a:spcPts val="0"/>
              </a:spcAft>
              <a:buAutoNum type="alphaUcParenR"/>
            </a:pPr>
            <a:r>
              <a:rPr lang="es-ES" dirty="0" smtClean="0">
                <a:latin typeface="Calibri" panose="020F0502020204030204" pitchFamily="34" charset="0"/>
                <a:ea typeface="Times New Roman" panose="02020603050405020304" pitchFamily="18" charset="0"/>
              </a:rPr>
              <a:t>Dibuje </a:t>
            </a:r>
            <a:r>
              <a:rPr lang="es-ES" dirty="0">
                <a:latin typeface="Calibri" panose="020F0502020204030204" pitchFamily="34" charset="0"/>
                <a:ea typeface="Times New Roman" panose="02020603050405020304" pitchFamily="18" charset="0"/>
              </a:rPr>
              <a:t>y describa la composición química del ADN indicando las posiciones terminales de los grupos hidroxilo y fosfato de las hebras </a:t>
            </a:r>
            <a:r>
              <a:rPr lang="es-ES" dirty="0" smtClean="0">
                <a:latin typeface="Calibri" panose="020F0502020204030204" pitchFamily="34" charset="0"/>
                <a:ea typeface="Times New Roman" panose="02020603050405020304" pitchFamily="18" charset="0"/>
              </a:rPr>
              <a:t>B) ¿Qué </a:t>
            </a:r>
            <a:r>
              <a:rPr lang="es-ES" dirty="0">
                <a:latin typeface="Calibri" panose="020F0502020204030204" pitchFamily="34" charset="0"/>
                <a:ea typeface="Times New Roman" panose="02020603050405020304" pitchFamily="18" charset="0"/>
              </a:rPr>
              <a:t>ventaja tiene (a efectos transmisores de la información) el hecho de que ambas hebras sean complementarias? </a:t>
            </a:r>
            <a:endParaRPr lang="es-ES" dirty="0" smtClean="0">
              <a:latin typeface="Calibri" panose="020F0502020204030204" pitchFamily="34" charset="0"/>
              <a:ea typeface="Times New Roman" panose="02020603050405020304" pitchFamily="18" charset="0"/>
            </a:endParaRPr>
          </a:p>
          <a:p>
            <a:pPr marL="90170" algn="just">
              <a:spcAft>
                <a:spcPts val="0"/>
              </a:spcAft>
            </a:pPr>
            <a:endParaRPr lang="es-ES" sz="2000" dirty="0" smtClean="0">
              <a:latin typeface="Calibri" panose="020F0502020204030204" pitchFamily="34" charset="0"/>
              <a:ea typeface="Times New Roman" panose="02020603050405020304" pitchFamily="18" charset="0"/>
            </a:endParaRPr>
          </a:p>
          <a:p>
            <a:pPr marL="90170" algn="just">
              <a:spcAft>
                <a:spcPts val="0"/>
              </a:spcAft>
            </a:pPr>
            <a:r>
              <a:rPr lang="es-ES" sz="2000" dirty="0" smtClean="0">
                <a:solidFill>
                  <a:srgbClr val="FF0000"/>
                </a:solidFill>
                <a:latin typeface="Calibri" panose="020F0502020204030204" pitchFamily="34" charset="0"/>
                <a:ea typeface="Times New Roman" panose="02020603050405020304" pitchFamily="18" charset="0"/>
              </a:rPr>
              <a:t>A) Resuelto en la cuestión anterior</a:t>
            </a:r>
            <a:endParaRPr lang="es-ES" sz="2000" dirty="0">
              <a:solidFill>
                <a:srgbClr val="FF0000"/>
              </a:solidFill>
              <a:latin typeface="Times New Roman" panose="02020603050405020304" pitchFamily="18" charset="0"/>
              <a:ea typeface="Times New Roman" panose="02020603050405020304" pitchFamily="18" charset="0"/>
            </a:endParaRPr>
          </a:p>
          <a:p>
            <a:pPr marL="90170" algn="just">
              <a:spcAft>
                <a:spcPts val="0"/>
              </a:spcAft>
            </a:pPr>
            <a:endParaRPr lang="es-ES" b="1" dirty="0" smtClean="0">
              <a:latin typeface="Calibri" panose="020F0502020204030204" pitchFamily="34" charset="0"/>
              <a:ea typeface="Times New Roman" panose="02020603050405020304" pitchFamily="18" charset="0"/>
            </a:endParaRPr>
          </a:p>
          <a:p>
            <a:pPr marL="90170" algn="just">
              <a:spcAft>
                <a:spcPts val="0"/>
              </a:spcAft>
            </a:pPr>
            <a:endParaRPr lang="es-ES" b="1" dirty="0">
              <a:latin typeface="Calibri" panose="020F0502020204030204" pitchFamily="34" charset="0"/>
              <a:ea typeface="Times New Roman" panose="02020603050405020304" pitchFamily="18" charset="0"/>
            </a:endParaRPr>
          </a:p>
          <a:p>
            <a:pPr marL="90170" algn="just">
              <a:spcAft>
                <a:spcPts val="0"/>
              </a:spcAft>
            </a:pPr>
            <a:endParaRPr lang="es-ES" b="1" dirty="0" smtClean="0">
              <a:latin typeface="Calibri" panose="020F0502020204030204" pitchFamily="34" charset="0"/>
              <a:ea typeface="Times New Roman" panose="02020603050405020304" pitchFamily="18" charset="0"/>
            </a:endParaRPr>
          </a:p>
          <a:p>
            <a:pPr marL="90170" algn="just">
              <a:spcAft>
                <a:spcPts val="0"/>
              </a:spcAft>
            </a:pPr>
            <a:endParaRPr lang="es-ES" b="1" dirty="0" smtClean="0">
              <a:latin typeface="Calibri" panose="020F0502020204030204" pitchFamily="34" charset="0"/>
              <a:ea typeface="Times New Roman" panose="02020603050405020304" pitchFamily="18" charset="0"/>
            </a:endParaRPr>
          </a:p>
          <a:p>
            <a:pPr marL="90170" algn="just">
              <a:spcAft>
                <a:spcPts val="0"/>
              </a:spcAft>
            </a:pPr>
            <a:endParaRPr lang="es-ES" b="1" dirty="0" smtClean="0">
              <a:latin typeface="Calibri" panose="020F0502020204030204" pitchFamily="34" charset="0"/>
              <a:ea typeface="Times New Roman" panose="02020603050405020304" pitchFamily="18" charset="0"/>
            </a:endParaRPr>
          </a:p>
          <a:p>
            <a:pPr marL="90170" algn="just">
              <a:spcAft>
                <a:spcPts val="0"/>
              </a:spcAft>
            </a:pPr>
            <a:r>
              <a:rPr lang="es-ES" b="1" dirty="0" smtClean="0">
                <a:solidFill>
                  <a:srgbClr val="FF0000"/>
                </a:solidFill>
                <a:latin typeface="Calibri" panose="020F0502020204030204" pitchFamily="34" charset="0"/>
                <a:ea typeface="Times New Roman" panose="02020603050405020304" pitchFamily="18" charset="0"/>
              </a:rPr>
              <a:t>B) Ventajas</a:t>
            </a:r>
            <a:r>
              <a:rPr lang="es-ES" b="1" dirty="0">
                <a:solidFill>
                  <a:srgbClr val="FF0000"/>
                </a:solidFill>
                <a:latin typeface="Calibri" panose="020F0502020204030204" pitchFamily="34" charset="0"/>
                <a:ea typeface="Times New Roman" panose="02020603050405020304" pitchFamily="18" charset="0"/>
              </a:rPr>
              <a:t>: </a:t>
            </a:r>
            <a:endParaRPr lang="es-ES" b="1" dirty="0" smtClean="0">
              <a:solidFill>
                <a:srgbClr val="FF0000"/>
              </a:solidFill>
              <a:latin typeface="Calibri" panose="020F0502020204030204" pitchFamily="34" charset="0"/>
              <a:ea typeface="Times New Roman" panose="02020603050405020304" pitchFamily="18" charset="0"/>
            </a:endParaRPr>
          </a:p>
          <a:p>
            <a:pPr marL="90170" algn="just">
              <a:spcAft>
                <a:spcPts val="0"/>
              </a:spcAft>
            </a:pPr>
            <a:endParaRPr lang="es-ES" sz="2000" dirty="0" smtClean="0">
              <a:solidFill>
                <a:srgbClr val="FF0000"/>
              </a:solidFill>
              <a:latin typeface="Times New Roman" panose="02020603050405020304" pitchFamily="18" charset="0"/>
              <a:ea typeface="Times New Roman" panose="02020603050405020304" pitchFamily="18" charset="0"/>
            </a:endParaRPr>
          </a:p>
          <a:p>
            <a:pPr marL="800100" lvl="1" indent="-342900" algn="just">
              <a:buFont typeface="+mj-lt"/>
              <a:buAutoNum type="arabicPeriod"/>
            </a:pPr>
            <a:r>
              <a:rPr lang="es-MX" b="1" i="1" dirty="0" smtClean="0">
                <a:latin typeface="Calibri" panose="020F0502020204030204" pitchFamily="34" charset="0"/>
                <a:ea typeface="Times New Roman" panose="02020603050405020304" pitchFamily="18" charset="0"/>
              </a:rPr>
              <a:t>Estructural</a:t>
            </a:r>
            <a:r>
              <a:rPr lang="es-MX" b="1" i="1" dirty="0">
                <a:latin typeface="Calibri" panose="020F0502020204030204" pitchFamily="34" charset="0"/>
                <a:ea typeface="Times New Roman" panose="02020603050405020304" pitchFamily="18" charset="0"/>
              </a:rPr>
              <a:t>: </a:t>
            </a:r>
            <a:r>
              <a:rPr lang="es-MX" b="1" i="1" dirty="0">
                <a:solidFill>
                  <a:srgbClr val="7030A0"/>
                </a:solidFill>
                <a:latin typeface="Calibri" panose="020F0502020204030204" pitchFamily="34" charset="0"/>
                <a:ea typeface="Times New Roman" panose="02020603050405020304" pitchFamily="18" charset="0"/>
              </a:rPr>
              <a:t>La estructura secundaria mantenida por los puentes de H entre las hebras complementarias y </a:t>
            </a:r>
            <a:r>
              <a:rPr lang="es-MX" b="1" i="1" dirty="0" err="1">
                <a:solidFill>
                  <a:srgbClr val="7030A0"/>
                </a:solidFill>
                <a:latin typeface="Calibri" panose="020F0502020204030204" pitchFamily="34" charset="0"/>
                <a:ea typeface="Times New Roman" panose="02020603050405020304" pitchFamily="18" charset="0"/>
              </a:rPr>
              <a:t>antiparalelas</a:t>
            </a:r>
            <a:r>
              <a:rPr lang="es-MX" b="1" i="1" dirty="0">
                <a:solidFill>
                  <a:srgbClr val="7030A0"/>
                </a:solidFill>
                <a:latin typeface="Calibri" panose="020F0502020204030204" pitchFamily="34" charset="0"/>
                <a:ea typeface="Times New Roman" panose="02020603050405020304" pitchFamily="18" charset="0"/>
              </a:rPr>
              <a:t> confiere </a:t>
            </a:r>
            <a:r>
              <a:rPr lang="es-MX" b="1" i="1" dirty="0">
                <a:solidFill>
                  <a:srgbClr val="FF0000"/>
                </a:solidFill>
                <a:latin typeface="Calibri" panose="020F0502020204030204" pitchFamily="34" charset="0"/>
                <a:ea typeface="Times New Roman" panose="02020603050405020304" pitchFamily="18" charset="0"/>
              </a:rPr>
              <a:t>mayor estabilidad </a:t>
            </a:r>
            <a:r>
              <a:rPr lang="es-MX" b="1" i="1" dirty="0">
                <a:solidFill>
                  <a:srgbClr val="7030A0"/>
                </a:solidFill>
                <a:latin typeface="Calibri" panose="020F0502020204030204" pitchFamily="34" charset="0"/>
                <a:ea typeface="Times New Roman" panose="02020603050405020304" pitchFamily="18" charset="0"/>
              </a:rPr>
              <a:t>a la molécula de ADN</a:t>
            </a:r>
            <a:r>
              <a:rPr lang="es-MX" b="1" i="1" dirty="0" smtClean="0">
                <a:solidFill>
                  <a:srgbClr val="7030A0"/>
                </a:solidFill>
                <a:latin typeface="Calibri" panose="020F0502020204030204" pitchFamily="34" charset="0"/>
                <a:ea typeface="Times New Roman" panose="02020603050405020304" pitchFamily="18" charset="0"/>
              </a:rPr>
              <a:t>.</a:t>
            </a:r>
          </a:p>
          <a:p>
            <a:pPr marL="800100" lvl="1" indent="-342900" algn="just">
              <a:buFont typeface="+mj-lt"/>
              <a:buAutoNum type="arabicPeriod" startAt="2"/>
            </a:pPr>
            <a:r>
              <a:rPr lang="es-MX" b="1" i="1" dirty="0" smtClean="0">
                <a:latin typeface="Calibri" panose="020F0502020204030204" pitchFamily="34" charset="0"/>
                <a:ea typeface="Times New Roman" panose="02020603050405020304" pitchFamily="18" charset="0"/>
              </a:rPr>
              <a:t>Funcional</a:t>
            </a:r>
            <a:r>
              <a:rPr lang="es-MX" b="1" i="1" dirty="0">
                <a:latin typeface="Calibri" panose="020F0502020204030204" pitchFamily="34" charset="0"/>
                <a:ea typeface="Times New Roman" panose="02020603050405020304" pitchFamily="18" charset="0"/>
              </a:rPr>
              <a:t>: </a:t>
            </a:r>
            <a:endParaRPr lang="es-ES" sz="2000" b="1" dirty="0">
              <a:latin typeface="Times New Roman" panose="02020603050405020304" pitchFamily="18" charset="0"/>
              <a:ea typeface="Times New Roman" panose="02020603050405020304" pitchFamily="18" charset="0"/>
            </a:endParaRPr>
          </a:p>
          <a:p>
            <a:pPr marL="800100" lvl="1" indent="-342900" algn="just">
              <a:buFont typeface="Symbol" panose="05050102010706020507" pitchFamily="18" charset="2"/>
              <a:buChar char=""/>
            </a:pPr>
            <a:r>
              <a:rPr lang="es-MX" b="1" i="1" dirty="0">
                <a:solidFill>
                  <a:srgbClr val="7030A0"/>
                </a:solidFill>
                <a:latin typeface="Calibri" panose="020F0502020204030204" pitchFamily="34" charset="0"/>
                <a:ea typeface="Times New Roman" panose="02020603050405020304" pitchFamily="18" charset="0"/>
              </a:rPr>
              <a:t>La complementariedad de las hebras permite el </a:t>
            </a:r>
            <a:r>
              <a:rPr lang="es-MX" b="1" i="1" dirty="0">
                <a:solidFill>
                  <a:srgbClr val="FF0000"/>
                </a:solidFill>
                <a:latin typeface="Calibri" panose="020F0502020204030204" pitchFamily="34" charset="0"/>
                <a:ea typeface="Times New Roman" panose="02020603050405020304" pitchFamily="18" charset="0"/>
              </a:rPr>
              <a:t>acceso de los enzimas </a:t>
            </a:r>
            <a:r>
              <a:rPr lang="es-MX" b="1" i="1" dirty="0">
                <a:solidFill>
                  <a:srgbClr val="7030A0"/>
                </a:solidFill>
                <a:latin typeface="Calibri" panose="020F0502020204030204" pitchFamily="34" charset="0"/>
                <a:ea typeface="Times New Roman" panose="02020603050405020304" pitchFamily="18" charset="0"/>
              </a:rPr>
              <a:t>implicados en la </a:t>
            </a:r>
            <a:r>
              <a:rPr lang="es-MX" b="1" i="1" dirty="0" err="1">
                <a:solidFill>
                  <a:srgbClr val="7030A0"/>
                </a:solidFill>
                <a:latin typeface="Calibri" panose="020F0502020204030204" pitchFamily="34" charset="0"/>
                <a:ea typeface="Times New Roman" panose="02020603050405020304" pitchFamily="18" charset="0"/>
              </a:rPr>
              <a:t>autoduplicación</a:t>
            </a:r>
            <a:r>
              <a:rPr lang="es-MX" b="1" i="1" dirty="0">
                <a:solidFill>
                  <a:srgbClr val="7030A0"/>
                </a:solidFill>
                <a:latin typeface="Calibri" panose="020F0502020204030204" pitchFamily="34" charset="0"/>
                <a:ea typeface="Times New Roman" panose="02020603050405020304" pitchFamily="18" charset="0"/>
              </a:rPr>
              <a:t> (replicación) según un </a:t>
            </a:r>
            <a:r>
              <a:rPr lang="es-MX" b="1" i="1" dirty="0">
                <a:latin typeface="Calibri" panose="020F0502020204030204" pitchFamily="34" charset="0"/>
                <a:ea typeface="Times New Roman" panose="02020603050405020304" pitchFamily="18" charset="0"/>
              </a:rPr>
              <a:t>modelo </a:t>
            </a:r>
            <a:r>
              <a:rPr lang="es-MX" b="1" i="1" dirty="0" err="1">
                <a:latin typeface="Calibri" panose="020F0502020204030204" pitchFamily="34" charset="0"/>
                <a:ea typeface="Times New Roman" panose="02020603050405020304" pitchFamily="18" charset="0"/>
              </a:rPr>
              <a:t>semiconservativo</a:t>
            </a:r>
            <a:r>
              <a:rPr lang="es-MX" b="1" i="1" dirty="0">
                <a:solidFill>
                  <a:srgbClr val="7030A0"/>
                </a:solidFill>
                <a:latin typeface="Calibri" panose="020F0502020204030204" pitchFamily="34" charset="0"/>
                <a:ea typeface="Times New Roman" panose="02020603050405020304" pitchFamily="18" charset="0"/>
              </a:rPr>
              <a:t>, de manera que siempre se dispone de una copia original que garantiza la fiabilidad de la información y  permite la síntesis de copias idénticas transmisibles a las células hijas. La estructura del </a:t>
            </a:r>
            <a:r>
              <a:rPr lang="es-MX" b="1" i="1" dirty="0" err="1">
                <a:solidFill>
                  <a:srgbClr val="7030A0"/>
                </a:solidFill>
                <a:latin typeface="Calibri" panose="020F0502020204030204" pitchFamily="34" charset="0"/>
                <a:ea typeface="Times New Roman" panose="02020603050405020304" pitchFamily="18" charset="0"/>
              </a:rPr>
              <a:t>duplex</a:t>
            </a:r>
            <a:r>
              <a:rPr lang="es-MX" b="1" i="1" dirty="0">
                <a:solidFill>
                  <a:srgbClr val="7030A0"/>
                </a:solidFill>
                <a:latin typeface="Calibri" panose="020F0502020204030204" pitchFamily="34" charset="0"/>
                <a:ea typeface="Times New Roman" panose="02020603050405020304" pitchFamily="18" charset="0"/>
              </a:rPr>
              <a:t> también permite  el acceso de enzimas y factores de transcripción para la síntesis de un intermediario en la fabricación de proteínas como es el </a:t>
            </a:r>
            <a:r>
              <a:rPr lang="es-MX" b="1" i="1" dirty="0" err="1">
                <a:solidFill>
                  <a:srgbClr val="7030A0"/>
                </a:solidFill>
                <a:latin typeface="Calibri" panose="020F0502020204030204" pitchFamily="34" charset="0"/>
                <a:ea typeface="Times New Roman" panose="02020603050405020304" pitchFamily="18" charset="0"/>
              </a:rPr>
              <a:t>ARNm</a:t>
            </a:r>
            <a:r>
              <a:rPr lang="es-MX" b="1" i="1" dirty="0">
                <a:solidFill>
                  <a:srgbClr val="7030A0"/>
                </a:solidFill>
                <a:latin typeface="Calibri" panose="020F0502020204030204" pitchFamily="34" charset="0"/>
                <a:ea typeface="Times New Roman" panose="02020603050405020304" pitchFamily="18" charset="0"/>
              </a:rPr>
              <a:t> en el proceso de transcripción.</a:t>
            </a:r>
            <a:endParaRPr lang="es-ES" sz="2000" b="1" dirty="0">
              <a:solidFill>
                <a:srgbClr val="7030A0"/>
              </a:solidFill>
              <a:latin typeface="Times New Roman" panose="02020603050405020304" pitchFamily="18" charset="0"/>
              <a:ea typeface="Times New Roman" panose="02020603050405020304" pitchFamily="18" charset="0"/>
            </a:endParaRPr>
          </a:p>
          <a:p>
            <a:pPr marL="800100" lvl="1" indent="-342900" algn="just">
              <a:buFont typeface="Symbol" panose="05050102010706020507" pitchFamily="18" charset="2"/>
              <a:buChar char=""/>
            </a:pPr>
            <a:r>
              <a:rPr lang="es-MX" b="1" i="1" dirty="0">
                <a:solidFill>
                  <a:srgbClr val="7030A0"/>
                </a:solidFill>
                <a:latin typeface="Calibri" panose="020F0502020204030204" pitchFamily="34" charset="0"/>
                <a:ea typeface="Times New Roman" panose="02020603050405020304" pitchFamily="18" charset="0"/>
              </a:rPr>
              <a:t>La existencia de dos hebras complementarias permite la actuación de </a:t>
            </a:r>
            <a:r>
              <a:rPr lang="es-MX" b="1" i="1" dirty="0">
                <a:solidFill>
                  <a:srgbClr val="FF0000"/>
                </a:solidFill>
                <a:latin typeface="Calibri" panose="020F0502020204030204" pitchFamily="34" charset="0"/>
                <a:ea typeface="Times New Roman" panose="02020603050405020304" pitchFamily="18" charset="0"/>
              </a:rPr>
              <a:t>mecanismos reparadores </a:t>
            </a:r>
            <a:r>
              <a:rPr lang="es-MX" b="1" i="1" dirty="0">
                <a:solidFill>
                  <a:srgbClr val="7030A0"/>
                </a:solidFill>
                <a:latin typeface="Calibri" panose="020F0502020204030204" pitchFamily="34" charset="0"/>
                <a:ea typeface="Times New Roman" panose="02020603050405020304" pitchFamily="18" charset="0"/>
              </a:rPr>
              <a:t>simultáneos o posteriores a la síntesis de ADN que minimicen los cambios en el contenido de la información genética.</a:t>
            </a:r>
            <a:endParaRPr lang="es-ES" sz="2000" b="1" dirty="0">
              <a:solidFill>
                <a:srgbClr val="7030A0"/>
              </a:solidFill>
              <a:effectLst/>
              <a:latin typeface="Times New Roman" panose="02020603050405020304" pitchFamily="18" charset="0"/>
              <a:ea typeface="Times New Roman" panose="02020603050405020304" pitchFamily="18" charset="0"/>
            </a:endParaRPr>
          </a:p>
        </p:txBody>
      </p:sp>
      <p:sp>
        <p:nvSpPr>
          <p:cNvPr id="4" name="CuadroTexto 3"/>
          <p:cNvSpPr txBox="1"/>
          <p:nvPr/>
        </p:nvSpPr>
        <p:spPr>
          <a:xfrm>
            <a:off x="8441871" y="1322614"/>
            <a:ext cx="182511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s-ES" dirty="0" smtClean="0"/>
              <a:t>Ventajas del ADN</a:t>
            </a:r>
            <a:endParaRPr lang="es-ES" dirty="0"/>
          </a:p>
        </p:txBody>
      </p:sp>
      <p:cxnSp>
        <p:nvCxnSpPr>
          <p:cNvPr id="6" name="Conector recto 5"/>
          <p:cNvCxnSpPr>
            <a:stCxn id="4" idx="2"/>
          </p:cNvCxnSpPr>
          <p:nvPr/>
        </p:nvCxnSpPr>
        <p:spPr>
          <a:xfrm flipH="1">
            <a:off x="9354428" y="1691946"/>
            <a:ext cx="1" cy="2348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Conector recto 6"/>
          <p:cNvCxnSpPr/>
          <p:nvPr/>
        </p:nvCxnSpPr>
        <p:spPr>
          <a:xfrm flipH="1">
            <a:off x="8374713" y="1926771"/>
            <a:ext cx="195943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a:off x="8374713" y="1926771"/>
            <a:ext cx="0" cy="2939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p:nvPr/>
        </p:nvCxnSpPr>
        <p:spPr>
          <a:xfrm>
            <a:off x="10334143" y="1926771"/>
            <a:ext cx="0" cy="2939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7739379" y="2189202"/>
            <a:ext cx="111197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s-ES" dirty="0" smtClean="0"/>
              <a:t>Estructural</a:t>
            </a:r>
            <a:endParaRPr lang="es-ES" dirty="0"/>
          </a:p>
        </p:txBody>
      </p:sp>
      <p:sp>
        <p:nvSpPr>
          <p:cNvPr id="22" name="CuadroTexto 21"/>
          <p:cNvSpPr txBox="1"/>
          <p:nvPr/>
        </p:nvSpPr>
        <p:spPr>
          <a:xfrm>
            <a:off x="9831065" y="2223747"/>
            <a:ext cx="1021433"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s-ES" dirty="0" smtClean="0"/>
              <a:t>Funcional</a:t>
            </a:r>
            <a:endParaRPr lang="es-ES" dirty="0"/>
          </a:p>
        </p:txBody>
      </p:sp>
      <p:sp>
        <p:nvSpPr>
          <p:cNvPr id="23" name="CuadroTexto 22"/>
          <p:cNvSpPr txBox="1"/>
          <p:nvPr/>
        </p:nvSpPr>
        <p:spPr>
          <a:xfrm>
            <a:off x="8952619" y="1809358"/>
            <a:ext cx="803618" cy="3693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s-ES" dirty="0" smtClean="0"/>
              <a:t>A nivel</a:t>
            </a:r>
            <a:endParaRPr lang="es-ES" dirty="0"/>
          </a:p>
        </p:txBody>
      </p:sp>
      <p:cxnSp>
        <p:nvCxnSpPr>
          <p:cNvPr id="24" name="Conector recto de flecha 23"/>
          <p:cNvCxnSpPr/>
          <p:nvPr/>
        </p:nvCxnSpPr>
        <p:spPr>
          <a:xfrm>
            <a:off x="8345474" y="2558534"/>
            <a:ext cx="0" cy="3152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CuadroTexto 26"/>
          <p:cNvSpPr txBox="1"/>
          <p:nvPr/>
        </p:nvSpPr>
        <p:spPr>
          <a:xfrm>
            <a:off x="7007109" y="2873829"/>
            <a:ext cx="204010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smtClean="0"/>
              <a:t>Mayor Estabilidad</a:t>
            </a:r>
            <a:endParaRPr lang="es-ES" dirty="0"/>
          </a:p>
        </p:txBody>
      </p:sp>
      <p:cxnSp>
        <p:nvCxnSpPr>
          <p:cNvPr id="28" name="Conector recto 27"/>
          <p:cNvCxnSpPr/>
          <p:nvPr/>
        </p:nvCxnSpPr>
        <p:spPr>
          <a:xfrm flipH="1">
            <a:off x="9756238" y="2779733"/>
            <a:ext cx="11742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cto 30"/>
          <p:cNvCxnSpPr/>
          <p:nvPr/>
        </p:nvCxnSpPr>
        <p:spPr>
          <a:xfrm flipV="1">
            <a:off x="10334143" y="2593079"/>
            <a:ext cx="7638" cy="1973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Conector recto de flecha 35"/>
          <p:cNvCxnSpPr/>
          <p:nvPr/>
        </p:nvCxnSpPr>
        <p:spPr>
          <a:xfrm>
            <a:off x="10930532" y="2790423"/>
            <a:ext cx="0" cy="2939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p:nvPr/>
        </p:nvCxnSpPr>
        <p:spPr>
          <a:xfrm>
            <a:off x="9748398" y="2790423"/>
            <a:ext cx="0" cy="2939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CuadroTexto 37"/>
          <p:cNvSpPr txBox="1"/>
          <p:nvPr/>
        </p:nvSpPr>
        <p:spPr>
          <a:xfrm>
            <a:off x="9155015" y="3085513"/>
            <a:ext cx="118676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smtClean="0"/>
              <a:t>Acceso de enzimas</a:t>
            </a:r>
            <a:endParaRPr lang="es-ES" dirty="0"/>
          </a:p>
        </p:txBody>
      </p:sp>
      <p:sp>
        <p:nvSpPr>
          <p:cNvPr id="39" name="CuadroTexto 38"/>
          <p:cNvSpPr txBox="1"/>
          <p:nvPr/>
        </p:nvSpPr>
        <p:spPr>
          <a:xfrm>
            <a:off x="10467038" y="3084338"/>
            <a:ext cx="1397982"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s-ES" dirty="0" smtClean="0"/>
              <a:t>Mecanismos reparadores</a:t>
            </a:r>
            <a:endParaRPr lang="es-ES" dirty="0"/>
          </a:p>
        </p:txBody>
      </p:sp>
      <p:sp>
        <p:nvSpPr>
          <p:cNvPr id="41" name="CuadroTexto 40"/>
          <p:cNvSpPr txBox="1"/>
          <p:nvPr/>
        </p:nvSpPr>
        <p:spPr>
          <a:xfrm>
            <a:off x="9932334" y="2686000"/>
            <a:ext cx="866327" cy="36933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s-ES" dirty="0" smtClean="0"/>
              <a:t>Permite</a:t>
            </a:r>
            <a:endParaRPr lang="es-ES" dirty="0"/>
          </a:p>
        </p:txBody>
      </p:sp>
      <p:pic>
        <p:nvPicPr>
          <p:cNvPr id="43" name="Picture 2"/>
          <p:cNvPicPr>
            <a:picLocks noChangeAspect="1" noChangeArrowheads="1"/>
          </p:cNvPicPr>
          <p:nvPr/>
        </p:nvPicPr>
        <p:blipFill>
          <a:blip r:embed="rId2"/>
          <a:srcRect/>
          <a:stretch>
            <a:fillRect/>
          </a:stretch>
        </p:blipFill>
        <p:spPr bwMode="auto">
          <a:xfrm>
            <a:off x="2110345" y="2095057"/>
            <a:ext cx="1336501" cy="1551218"/>
          </a:xfrm>
          <a:prstGeom prst="rect">
            <a:avLst/>
          </a:prstGeom>
          <a:noFill/>
          <a:ln w="9525">
            <a:noFill/>
            <a:miter lim="800000"/>
            <a:headEnd/>
            <a:tailEnd/>
          </a:ln>
          <a:effectLst/>
        </p:spPr>
      </p:pic>
      <p:pic>
        <p:nvPicPr>
          <p:cNvPr id="44" name="Imagen 43"/>
          <p:cNvPicPr>
            <a:picLocks noChangeAspect="1"/>
          </p:cNvPicPr>
          <p:nvPr/>
        </p:nvPicPr>
        <p:blipFill>
          <a:blip r:embed="rId3"/>
          <a:stretch>
            <a:fillRect/>
          </a:stretch>
        </p:blipFill>
        <p:spPr>
          <a:xfrm>
            <a:off x="4328040" y="1751033"/>
            <a:ext cx="962025" cy="2057400"/>
          </a:xfrm>
          <a:prstGeom prst="rect">
            <a:avLst/>
          </a:prstGeom>
        </p:spPr>
      </p:pic>
    </p:spTree>
    <p:extLst>
      <p:ext uri="{BB962C8B-B14F-4D97-AF65-F5344CB8AC3E}">
        <p14:creationId xmlns:p14="http://schemas.microsoft.com/office/powerpoint/2010/main" val="415883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12" end="1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1" grpId="0" animBg="1"/>
      <p:bldP spid="22" grpId="0" animBg="1"/>
      <p:bldP spid="23" grpId="0" animBg="1"/>
      <p:bldP spid="27" grpId="0" animBg="1"/>
      <p:bldP spid="38" grpId="0" animBg="1"/>
      <p:bldP spid="39"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2 CuadroTexto"/>
          <p:cNvSpPr txBox="1">
            <a:spLocks noChangeArrowheads="1"/>
          </p:cNvSpPr>
          <p:nvPr/>
        </p:nvSpPr>
        <p:spPr bwMode="auto">
          <a:xfrm>
            <a:off x="2095501" y="357189"/>
            <a:ext cx="7643813" cy="3140075"/>
          </a:xfrm>
          <a:prstGeom prst="rect">
            <a:avLst/>
          </a:prstGeom>
          <a:noFill/>
          <a:ln w="9525">
            <a:noFill/>
            <a:miter lim="800000"/>
            <a:headEnd/>
            <a:tailEnd/>
          </a:ln>
        </p:spPr>
        <p:txBody>
          <a:bodyPr>
            <a:spAutoFit/>
          </a:bodyPr>
          <a:lstStyle/>
          <a:p>
            <a:pPr fontAlgn="base">
              <a:spcBef>
                <a:spcPct val="0"/>
              </a:spcBef>
              <a:spcAft>
                <a:spcPct val="0"/>
              </a:spcAft>
            </a:pPr>
            <a:r>
              <a:rPr lang="es-ES">
                <a:solidFill>
                  <a:prstClr val="black"/>
                </a:solidFill>
                <a:latin typeface="Arial" pitchFamily="34" charset="0"/>
                <a:cs typeface="Arial" pitchFamily="34" charset="0"/>
              </a:rPr>
              <a:t>Tras el análisis del material genético de tres virus diferentes  se han obtenido los siguientes datos: composición porcentual de nucleótidos de los genomas virales  de “A”, “B” y “C”</a:t>
            </a:r>
            <a:endParaRPr lang="es-ES_tradnl">
              <a:solidFill>
                <a:prstClr val="black"/>
              </a:solidFill>
              <a:latin typeface="Arial" pitchFamily="34" charset="0"/>
              <a:cs typeface="Arial" pitchFamily="34" charset="0"/>
            </a:endParaRPr>
          </a:p>
          <a:p>
            <a:pPr fontAlgn="base">
              <a:spcBef>
                <a:spcPct val="0"/>
              </a:spcBef>
              <a:spcAft>
                <a:spcPct val="0"/>
              </a:spcAft>
            </a:pPr>
            <a:r>
              <a:rPr lang="pt-BR">
                <a:solidFill>
                  <a:prstClr val="black"/>
                </a:solidFill>
                <a:latin typeface="Arial" pitchFamily="34" charset="0"/>
                <a:cs typeface="Arial" pitchFamily="34" charset="0"/>
              </a:rPr>
              <a:t>Vírus	Adenina	      Guanina	Citosina	     Timina	Uracilo</a:t>
            </a:r>
            <a:endParaRPr lang="es-ES_tradnl">
              <a:solidFill>
                <a:prstClr val="black"/>
              </a:solidFill>
              <a:latin typeface="Arial" pitchFamily="34" charset="0"/>
              <a:cs typeface="Arial" pitchFamily="34" charset="0"/>
            </a:endParaRPr>
          </a:p>
          <a:p>
            <a:pPr fontAlgn="base">
              <a:spcBef>
                <a:spcPct val="0"/>
              </a:spcBef>
              <a:spcAft>
                <a:spcPct val="0"/>
              </a:spcAft>
            </a:pPr>
            <a:r>
              <a:rPr lang="es-ES">
                <a:solidFill>
                  <a:prstClr val="black"/>
                </a:solidFill>
                <a:latin typeface="Arial" pitchFamily="34" charset="0"/>
                <a:cs typeface="Arial" pitchFamily="34" charset="0"/>
              </a:rPr>
              <a:t>A	  30%               20%                20%         30%</a:t>
            </a:r>
            <a:endParaRPr lang="es-ES_tradnl">
              <a:solidFill>
                <a:prstClr val="black"/>
              </a:solidFill>
              <a:latin typeface="Arial" pitchFamily="34" charset="0"/>
              <a:cs typeface="Arial" pitchFamily="34" charset="0"/>
            </a:endParaRPr>
          </a:p>
          <a:p>
            <a:pPr fontAlgn="base">
              <a:spcBef>
                <a:spcPct val="0"/>
              </a:spcBef>
              <a:spcAft>
                <a:spcPct val="0"/>
              </a:spcAft>
            </a:pPr>
            <a:r>
              <a:rPr lang="es-ES">
                <a:solidFill>
                  <a:prstClr val="black"/>
                </a:solidFill>
                <a:latin typeface="Arial" pitchFamily="34" charset="0"/>
                <a:cs typeface="Arial" pitchFamily="34" charset="0"/>
              </a:rPr>
              <a:t>B              20%               30%                30 %			   20%</a:t>
            </a:r>
            <a:endParaRPr lang="es-ES_tradnl">
              <a:solidFill>
                <a:prstClr val="black"/>
              </a:solidFill>
              <a:latin typeface="Arial" pitchFamily="34" charset="0"/>
              <a:cs typeface="Arial" pitchFamily="34" charset="0"/>
            </a:endParaRPr>
          </a:p>
          <a:p>
            <a:pPr fontAlgn="base">
              <a:spcBef>
                <a:spcPct val="0"/>
              </a:spcBef>
              <a:spcAft>
                <a:spcPct val="0"/>
              </a:spcAft>
            </a:pPr>
            <a:r>
              <a:rPr lang="es-ES">
                <a:solidFill>
                  <a:prstClr val="black"/>
                </a:solidFill>
                <a:latin typeface="Arial" pitchFamily="34" charset="0"/>
                <a:cs typeface="Arial" pitchFamily="34" charset="0"/>
              </a:rPr>
              <a:t>C	  20%	          21%	    26%                                   33%</a:t>
            </a:r>
            <a:endParaRPr lang="es-ES_tradnl">
              <a:solidFill>
                <a:prstClr val="black"/>
              </a:solidFill>
              <a:latin typeface="Arial" pitchFamily="34" charset="0"/>
              <a:cs typeface="Arial" pitchFamily="34" charset="0"/>
            </a:endParaRPr>
          </a:p>
          <a:p>
            <a:pPr fontAlgn="base">
              <a:spcBef>
                <a:spcPct val="0"/>
              </a:spcBef>
              <a:spcAft>
                <a:spcPct val="0"/>
              </a:spcAft>
            </a:pPr>
            <a:r>
              <a:rPr lang="es-ES">
                <a:solidFill>
                  <a:prstClr val="black"/>
                </a:solidFill>
                <a:latin typeface="Arial" pitchFamily="34" charset="0"/>
                <a:cs typeface="Arial" pitchFamily="34" charset="0"/>
              </a:rPr>
              <a:t>A la vista de estos resultados ¿qué podemos concluir sobre el tipo de ácido nucleico (ADN o ARN, doble hebra o hebra sencilla) que compone el genoma de cada virus?: </a:t>
            </a:r>
            <a:endParaRPr lang="es-ES_tradnl">
              <a:solidFill>
                <a:prstClr val="black"/>
              </a:solidFill>
              <a:latin typeface="Arial" pitchFamily="34" charset="0"/>
              <a:cs typeface="Arial" pitchFamily="34" charset="0"/>
            </a:endParaRPr>
          </a:p>
          <a:p>
            <a:pPr fontAlgn="base">
              <a:spcBef>
                <a:spcPct val="0"/>
              </a:spcBef>
              <a:spcAft>
                <a:spcPct val="0"/>
              </a:spcAft>
            </a:pPr>
            <a:endParaRPr lang="es-ES_tradnl">
              <a:solidFill>
                <a:prstClr val="black"/>
              </a:solidFill>
              <a:latin typeface="Arial" pitchFamily="34" charset="0"/>
              <a:cs typeface="Arial" pitchFamily="34" charset="0"/>
            </a:endParaRPr>
          </a:p>
        </p:txBody>
      </p:sp>
      <p:sp>
        <p:nvSpPr>
          <p:cNvPr id="4" name="3 Rectángulo"/>
          <p:cNvSpPr>
            <a:spLocks noChangeArrowheads="1"/>
          </p:cNvSpPr>
          <p:nvPr/>
        </p:nvSpPr>
        <p:spPr bwMode="auto">
          <a:xfrm>
            <a:off x="2309813" y="3214689"/>
            <a:ext cx="2500312" cy="923925"/>
          </a:xfrm>
          <a:prstGeom prst="rect">
            <a:avLst/>
          </a:prstGeom>
          <a:noFill/>
          <a:ln w="9525">
            <a:noFill/>
            <a:miter lim="800000"/>
            <a:headEnd/>
            <a:tailEnd/>
          </a:ln>
        </p:spPr>
        <p:txBody>
          <a:bodyPr>
            <a:spAutoFit/>
          </a:bodyPr>
          <a:lstStyle/>
          <a:p>
            <a:pPr fontAlgn="base">
              <a:spcBef>
                <a:spcPct val="0"/>
              </a:spcBef>
              <a:spcAft>
                <a:spcPct val="0"/>
              </a:spcAft>
            </a:pPr>
            <a:r>
              <a:rPr lang="es-ES" b="1" i="1">
                <a:solidFill>
                  <a:srgbClr val="FF0000"/>
                </a:solidFill>
                <a:latin typeface="Arial" pitchFamily="34" charset="0"/>
                <a:cs typeface="Arial" pitchFamily="34" charset="0"/>
              </a:rPr>
              <a:t>A: virus de ADN2c,</a:t>
            </a:r>
          </a:p>
          <a:p>
            <a:pPr fontAlgn="base">
              <a:spcBef>
                <a:spcPct val="0"/>
              </a:spcBef>
              <a:spcAft>
                <a:spcPct val="0"/>
              </a:spcAft>
            </a:pPr>
            <a:r>
              <a:rPr lang="es-ES" b="1" i="1">
                <a:solidFill>
                  <a:srgbClr val="FF0000"/>
                </a:solidFill>
                <a:latin typeface="Arial" pitchFamily="34" charset="0"/>
                <a:cs typeface="Arial" pitchFamily="34" charset="0"/>
              </a:rPr>
              <a:t>B: virus de ARN2c  </a:t>
            </a:r>
          </a:p>
          <a:p>
            <a:pPr fontAlgn="base">
              <a:spcBef>
                <a:spcPct val="0"/>
              </a:spcBef>
              <a:spcAft>
                <a:spcPct val="0"/>
              </a:spcAft>
            </a:pPr>
            <a:r>
              <a:rPr lang="es-ES" b="1" i="1">
                <a:solidFill>
                  <a:srgbClr val="FF0000"/>
                </a:solidFill>
                <a:latin typeface="Arial" pitchFamily="34" charset="0"/>
                <a:cs typeface="Arial" pitchFamily="34" charset="0"/>
              </a:rPr>
              <a:t>C: virus de ARN1c</a:t>
            </a:r>
            <a:endParaRPr lang="es-ES_tradnl" b="1">
              <a:solidFill>
                <a:srgbClr val="FF0000"/>
              </a:solidFill>
              <a:latin typeface="Arial" pitchFamily="34" charset="0"/>
              <a:cs typeface="Arial" pitchFamily="34" charset="0"/>
            </a:endParaRPr>
          </a:p>
        </p:txBody>
      </p:sp>
      <p:sp>
        <p:nvSpPr>
          <p:cNvPr id="73732" name="7 CuadroTexto"/>
          <p:cNvSpPr txBox="1">
            <a:spLocks noChangeArrowheads="1"/>
          </p:cNvSpPr>
          <p:nvPr/>
        </p:nvSpPr>
        <p:spPr bwMode="auto">
          <a:xfrm>
            <a:off x="1952625" y="4214813"/>
            <a:ext cx="5143500" cy="1200150"/>
          </a:xfrm>
          <a:prstGeom prst="rect">
            <a:avLst/>
          </a:prstGeom>
          <a:noFill/>
          <a:ln w="9525">
            <a:noFill/>
            <a:miter lim="800000"/>
            <a:headEnd/>
            <a:tailEnd/>
          </a:ln>
        </p:spPr>
        <p:txBody>
          <a:bodyPr>
            <a:spAutoFit/>
          </a:bodyPr>
          <a:lstStyle/>
          <a:p>
            <a:pPr fontAlgn="base">
              <a:spcBef>
                <a:spcPct val="0"/>
              </a:spcBef>
              <a:spcAft>
                <a:spcPct val="0"/>
              </a:spcAft>
            </a:pPr>
            <a:r>
              <a:rPr lang="es-ES">
                <a:solidFill>
                  <a:prstClr val="black"/>
                </a:solidFill>
                <a:latin typeface="Arial" pitchFamily="34" charset="0"/>
                <a:cs typeface="Arial" pitchFamily="34" charset="0"/>
              </a:rPr>
              <a:t>Indica el tipo de molécula que aparece en la figura e indica las principales características de la misma que te han llevado a reconocerla. Indica su función biológica.  </a:t>
            </a:r>
            <a:endParaRPr lang="es-ES_tradnl">
              <a:solidFill>
                <a:prstClr val="black"/>
              </a:solidFill>
              <a:latin typeface="Arial" pitchFamily="34" charset="0"/>
              <a:cs typeface="Arial" pitchFamily="34" charset="0"/>
            </a:endParaRPr>
          </a:p>
        </p:txBody>
      </p:sp>
      <p:pic>
        <p:nvPicPr>
          <p:cNvPr id="73733" name="Picture 4" descr="http://t0.gstatic.com/images?q=tbn:ANd9GcSTWQwtvcOtoXeaJWZipDsH7Poy7MGF8Dv0z98vV2DlURomtDCV6rCYiWAiNA"/>
          <p:cNvPicPr>
            <a:picLocks noChangeAspect="1" noChangeArrowheads="1"/>
          </p:cNvPicPr>
          <p:nvPr/>
        </p:nvPicPr>
        <p:blipFill>
          <a:blip r:embed="rId2" r:link="rId3" cstate="print"/>
          <a:srcRect r="25706"/>
          <a:stretch>
            <a:fillRect/>
          </a:stretch>
        </p:blipFill>
        <p:spPr bwMode="auto">
          <a:xfrm>
            <a:off x="7024689" y="3500439"/>
            <a:ext cx="3233737" cy="2147887"/>
          </a:xfrm>
          <a:prstGeom prst="rect">
            <a:avLst/>
          </a:prstGeom>
          <a:noFill/>
          <a:ln w="9525">
            <a:noFill/>
            <a:miter lim="800000"/>
            <a:headEnd/>
            <a:tailEnd/>
          </a:ln>
        </p:spPr>
      </p:pic>
      <p:sp>
        <p:nvSpPr>
          <p:cNvPr id="107525" name="Rectangle 5"/>
          <p:cNvSpPr>
            <a:spLocks noChangeArrowheads="1"/>
          </p:cNvSpPr>
          <p:nvPr/>
        </p:nvSpPr>
        <p:spPr bwMode="auto">
          <a:xfrm>
            <a:off x="2095500" y="5529263"/>
            <a:ext cx="5500688" cy="1016000"/>
          </a:xfrm>
          <a:prstGeom prst="rect">
            <a:avLst/>
          </a:prstGeom>
          <a:noFill/>
          <a:ln w="9525">
            <a:noFill/>
            <a:miter lim="800000"/>
            <a:headEnd/>
            <a:tailEnd/>
          </a:ln>
        </p:spPr>
        <p:txBody>
          <a:bodyPr anchor="ctr">
            <a:spAutoFit/>
          </a:bodyPr>
          <a:lstStyle/>
          <a:p>
            <a:pPr algn="just" eaLnBrk="0" fontAlgn="base" hangingPunct="0">
              <a:spcBef>
                <a:spcPct val="0"/>
              </a:spcBef>
              <a:spcAft>
                <a:spcPct val="0"/>
              </a:spcAft>
            </a:pPr>
            <a:r>
              <a:rPr lang="es-ES" sz="2000" b="1" i="1">
                <a:solidFill>
                  <a:srgbClr val="FF0000"/>
                </a:solidFill>
                <a:latin typeface="Arial" pitchFamily="34" charset="0"/>
                <a:cs typeface="Times New Roman" pitchFamily="18" charset="0"/>
              </a:rPr>
              <a:t>desoxirribonucleótido monofosfato de base púrica (dAMP o dGMP): Componente del ADN ,concretamente dAMP</a:t>
            </a:r>
            <a:endParaRPr lang="es-ES" sz="2000" b="1">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300930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7525"/>
                                        </p:tgtEl>
                                        <p:attrNameLst>
                                          <p:attrName>style.visibility</p:attrName>
                                        </p:attrNameLst>
                                      </p:cBhvr>
                                      <p:to>
                                        <p:strVal val="visible"/>
                                      </p:to>
                                    </p:set>
                                    <p:animEffect transition="in" filter="box(in)">
                                      <p:cBhvr>
                                        <p:cTn id="12" dur="500"/>
                                        <p:tgtEl>
                                          <p:spTgt spid="107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75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7 CuadroTexto"/>
          <p:cNvSpPr txBox="1">
            <a:spLocks noChangeArrowheads="1"/>
          </p:cNvSpPr>
          <p:nvPr/>
        </p:nvSpPr>
        <p:spPr bwMode="auto">
          <a:xfrm>
            <a:off x="1881188" y="285750"/>
            <a:ext cx="5143500" cy="1200150"/>
          </a:xfrm>
          <a:prstGeom prst="rect">
            <a:avLst/>
          </a:prstGeom>
          <a:noFill/>
          <a:ln w="9525">
            <a:noFill/>
            <a:miter lim="800000"/>
            <a:headEnd/>
            <a:tailEnd/>
          </a:ln>
        </p:spPr>
        <p:txBody>
          <a:bodyPr>
            <a:spAutoFit/>
          </a:bodyPr>
          <a:lstStyle/>
          <a:p>
            <a:pPr fontAlgn="base">
              <a:spcBef>
                <a:spcPct val="0"/>
              </a:spcBef>
              <a:spcAft>
                <a:spcPct val="0"/>
              </a:spcAft>
            </a:pPr>
            <a:r>
              <a:rPr lang="es-ES">
                <a:solidFill>
                  <a:prstClr val="black"/>
                </a:solidFill>
                <a:latin typeface="Arial" pitchFamily="34" charset="0"/>
                <a:cs typeface="Arial" pitchFamily="34" charset="0"/>
              </a:rPr>
              <a:t>Indica el tipo de molécula que aparece en la figura e indica las principales características de la misma que te han llevado a reconocerla. Indica su función biológica.  </a:t>
            </a:r>
            <a:endParaRPr lang="es-ES_tradnl">
              <a:solidFill>
                <a:prstClr val="black"/>
              </a:solidFill>
              <a:latin typeface="Arial" pitchFamily="34" charset="0"/>
              <a:cs typeface="Arial" pitchFamily="34" charset="0"/>
            </a:endParaRPr>
          </a:p>
        </p:txBody>
      </p:sp>
      <p:sp>
        <p:nvSpPr>
          <p:cNvPr id="6" name="Rectangle 5"/>
          <p:cNvSpPr>
            <a:spLocks noChangeArrowheads="1"/>
          </p:cNvSpPr>
          <p:nvPr/>
        </p:nvSpPr>
        <p:spPr bwMode="auto">
          <a:xfrm>
            <a:off x="1881189" y="2132013"/>
            <a:ext cx="5500687" cy="1631950"/>
          </a:xfrm>
          <a:prstGeom prst="rect">
            <a:avLst/>
          </a:prstGeom>
          <a:noFill/>
          <a:ln w="9525">
            <a:noFill/>
            <a:miter lim="800000"/>
            <a:headEnd/>
            <a:tailEnd/>
          </a:ln>
        </p:spPr>
        <p:txBody>
          <a:bodyPr anchor="ctr">
            <a:spAutoFit/>
          </a:bodyPr>
          <a:lstStyle/>
          <a:p>
            <a:pPr algn="just" eaLnBrk="0" fontAlgn="base" hangingPunct="0">
              <a:spcBef>
                <a:spcPct val="0"/>
              </a:spcBef>
              <a:spcAft>
                <a:spcPct val="0"/>
              </a:spcAft>
            </a:pPr>
            <a:r>
              <a:rPr lang="es-ES" sz="2000" b="1" i="1">
                <a:solidFill>
                  <a:srgbClr val="FF0000"/>
                </a:solidFill>
                <a:latin typeface="Arial" pitchFamily="34" charset="0"/>
                <a:cs typeface="Times New Roman" pitchFamily="18" charset="0"/>
              </a:rPr>
              <a:t>ATP: Ribonucleótido trifosfato (Adenosín trifosfato): Presenta: beta-D- ribofuranosa + base nitrogenada + 3 fosfatos.</a:t>
            </a:r>
            <a:endParaRPr lang="es-ES" sz="2000" b="1" i="1" baseline="30000">
              <a:solidFill>
                <a:srgbClr val="FF0000"/>
              </a:solidFill>
              <a:latin typeface="Arial" pitchFamily="34" charset="0"/>
              <a:cs typeface="Times New Roman" pitchFamily="18" charset="0"/>
            </a:endParaRPr>
          </a:p>
          <a:p>
            <a:pPr algn="just" eaLnBrk="0" fontAlgn="base" hangingPunct="0">
              <a:spcBef>
                <a:spcPct val="0"/>
              </a:spcBef>
              <a:spcAft>
                <a:spcPct val="0"/>
              </a:spcAft>
            </a:pPr>
            <a:endParaRPr lang="es-ES" sz="2000" b="1">
              <a:solidFill>
                <a:srgbClr val="FF0000"/>
              </a:solidFill>
              <a:latin typeface="Arial" pitchFamily="34" charset="0"/>
              <a:cs typeface="Arial" pitchFamily="34" charset="0"/>
            </a:endParaRPr>
          </a:p>
          <a:p>
            <a:pPr algn="just" eaLnBrk="0" fontAlgn="base" hangingPunct="0">
              <a:spcBef>
                <a:spcPct val="0"/>
              </a:spcBef>
              <a:spcAft>
                <a:spcPct val="0"/>
              </a:spcAft>
            </a:pPr>
            <a:r>
              <a:rPr lang="es-ES" sz="2000" b="1">
                <a:solidFill>
                  <a:srgbClr val="FF0000"/>
                </a:solidFill>
                <a:latin typeface="Arial" pitchFamily="34" charset="0"/>
                <a:cs typeface="Arial" pitchFamily="34" charset="0"/>
              </a:rPr>
              <a:t>Función: Vector energético (7,3 Kcal/mol)</a:t>
            </a:r>
            <a:endParaRPr lang="es-ES" sz="2000" b="1" u="sng" baseline="30000">
              <a:solidFill>
                <a:srgbClr val="FF0000"/>
              </a:solidFill>
              <a:latin typeface="Arial" pitchFamily="34" charset="0"/>
              <a:cs typeface="Arial" pitchFamily="34" charset="0"/>
            </a:endParaRPr>
          </a:p>
        </p:txBody>
      </p:sp>
      <p:pic>
        <p:nvPicPr>
          <p:cNvPr id="75780" name="Picture 2" descr="http://upload.wikimedia.org/wikipedia/commons/thumb/1/10/ATP_chemical_structure.png/300px-ATP_chemical_structure.png"/>
          <p:cNvPicPr>
            <a:picLocks noChangeAspect="1" noChangeArrowheads="1"/>
          </p:cNvPicPr>
          <p:nvPr/>
        </p:nvPicPr>
        <p:blipFill>
          <a:blip r:embed="rId2" r:link="rId3" cstate="print"/>
          <a:srcRect/>
          <a:stretch>
            <a:fillRect/>
          </a:stretch>
        </p:blipFill>
        <p:spPr bwMode="auto">
          <a:xfrm>
            <a:off x="7024688" y="428625"/>
            <a:ext cx="3206750" cy="1785938"/>
          </a:xfrm>
          <a:prstGeom prst="rect">
            <a:avLst/>
          </a:prstGeom>
          <a:noFill/>
          <a:ln w="9525">
            <a:noFill/>
            <a:miter lim="800000"/>
            <a:headEnd/>
            <a:tailEnd/>
          </a:ln>
        </p:spPr>
      </p:pic>
      <p:pic>
        <p:nvPicPr>
          <p:cNvPr id="94215" name="Picture 7" descr="http://www.safaecija.org/articulos/la_nutricion/CATABOLISMO_Y_ANABOLISMO_archivos/image002.jpg"/>
          <p:cNvPicPr>
            <a:picLocks noChangeAspect="1" noChangeArrowheads="1"/>
          </p:cNvPicPr>
          <p:nvPr/>
        </p:nvPicPr>
        <p:blipFill>
          <a:blip r:embed="rId4" cstate="print"/>
          <a:srcRect/>
          <a:stretch>
            <a:fillRect/>
          </a:stretch>
        </p:blipFill>
        <p:spPr bwMode="auto">
          <a:xfrm>
            <a:off x="3667125" y="3786188"/>
            <a:ext cx="5018088" cy="2690812"/>
          </a:xfrm>
          <a:prstGeom prst="rect">
            <a:avLst/>
          </a:prstGeom>
          <a:noFill/>
          <a:ln w="9525">
            <a:noFill/>
            <a:miter lim="800000"/>
            <a:headEnd/>
            <a:tailEnd/>
          </a:ln>
        </p:spPr>
      </p:pic>
    </p:spTree>
    <p:extLst>
      <p:ext uri="{BB962C8B-B14F-4D97-AF65-F5344CB8AC3E}">
        <p14:creationId xmlns:p14="http://schemas.microsoft.com/office/powerpoint/2010/main" val="10828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94215"/>
                                        </p:tgtEl>
                                        <p:attrNameLst>
                                          <p:attrName>style.visibility</p:attrName>
                                        </p:attrNameLst>
                                      </p:cBhvr>
                                      <p:to>
                                        <p:strVal val="visible"/>
                                      </p:to>
                                    </p:set>
                                    <p:animEffect transition="in" filter="box(in)">
                                      <p:cBhvr>
                                        <p:cTn id="11" dur="500"/>
                                        <p:tgtEl>
                                          <p:spTgt spid="94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74154" t="26967" b="54349"/>
          <a:stretch/>
        </p:blipFill>
        <p:spPr>
          <a:xfrm>
            <a:off x="6390769" y="1160881"/>
            <a:ext cx="4481933" cy="2594345"/>
          </a:xfrm>
          <a:prstGeom prst="rect">
            <a:avLst/>
          </a:prstGeom>
        </p:spPr>
      </p:pic>
      <p:pic>
        <p:nvPicPr>
          <p:cNvPr id="3" name="Imagen 2"/>
          <p:cNvPicPr>
            <a:picLocks noChangeAspect="1"/>
          </p:cNvPicPr>
          <p:nvPr/>
        </p:nvPicPr>
        <p:blipFill rotWithShape="1">
          <a:blip r:embed="rId2"/>
          <a:srcRect l="74154" t="2270" b="81159"/>
          <a:stretch/>
        </p:blipFill>
        <p:spPr>
          <a:xfrm>
            <a:off x="962387" y="1685914"/>
            <a:ext cx="4669067" cy="2396988"/>
          </a:xfrm>
          <a:prstGeom prst="rect">
            <a:avLst/>
          </a:prstGeom>
        </p:spPr>
      </p:pic>
      <p:sp>
        <p:nvSpPr>
          <p:cNvPr id="2" name="Rectángulo 1"/>
          <p:cNvSpPr/>
          <p:nvPr/>
        </p:nvSpPr>
        <p:spPr>
          <a:xfrm>
            <a:off x="262269" y="300919"/>
            <a:ext cx="11369749" cy="1384995"/>
          </a:xfrm>
          <a:prstGeom prst="rect">
            <a:avLst/>
          </a:prstGeom>
        </p:spPr>
        <p:txBody>
          <a:bodyPr wrap="square">
            <a:spAutoFit/>
          </a:bodyPr>
          <a:lstStyle/>
          <a:p>
            <a:r>
              <a:rPr lang="es-ES" dirty="0"/>
              <a:t> </a:t>
            </a:r>
            <a:r>
              <a:rPr lang="es-ES" sz="2800" dirty="0"/>
              <a:t>Identifica a </a:t>
            </a:r>
            <a:r>
              <a:rPr lang="es-ES" sz="2800" b="1" dirty="0">
                <a:solidFill>
                  <a:srgbClr val="7030A0"/>
                </a:solidFill>
              </a:rPr>
              <a:t>qué tipo de biomoléculas </a:t>
            </a:r>
            <a:r>
              <a:rPr lang="es-ES" sz="2800" dirty="0"/>
              <a:t>pertenece el fragmento molecular representado en la fig.1. Cita algunas de las funciones biológicas de este tipo de moléculas. </a:t>
            </a:r>
          </a:p>
        </p:txBody>
      </p:sp>
      <p:sp>
        <p:nvSpPr>
          <p:cNvPr id="5" name="CuadroTexto 4"/>
          <p:cNvSpPr txBox="1"/>
          <p:nvPr/>
        </p:nvSpPr>
        <p:spPr>
          <a:xfrm>
            <a:off x="432647" y="4267568"/>
            <a:ext cx="5627654"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2400" dirty="0" smtClean="0"/>
              <a:t>a) Un </a:t>
            </a:r>
            <a:r>
              <a:rPr lang="es-ES" sz="2400" b="1" dirty="0" smtClean="0">
                <a:solidFill>
                  <a:srgbClr val="7030A0"/>
                </a:solidFill>
              </a:rPr>
              <a:t>nucleótido</a:t>
            </a:r>
            <a:r>
              <a:rPr lang="es-ES" sz="2400" dirty="0" smtClean="0"/>
              <a:t> en ambos casos. 1º </a:t>
            </a:r>
            <a:r>
              <a:rPr lang="es-ES" sz="2400" dirty="0" err="1" smtClean="0"/>
              <a:t>dTMP</a:t>
            </a:r>
            <a:r>
              <a:rPr lang="es-ES" sz="2400" dirty="0" smtClean="0"/>
              <a:t> ya que el C nº 2 ´de la pentosa tiene un H y no un OH (</a:t>
            </a:r>
            <a:r>
              <a:rPr lang="es-ES" sz="2400" dirty="0" err="1" smtClean="0"/>
              <a:t>desoxi</a:t>
            </a:r>
            <a:r>
              <a:rPr lang="es-ES" sz="2400" dirty="0" smtClean="0"/>
              <a:t>), nucleótido de ADN</a:t>
            </a:r>
            <a:endParaRPr lang="es-ES" sz="2400" dirty="0"/>
          </a:p>
        </p:txBody>
      </p:sp>
      <p:sp>
        <p:nvSpPr>
          <p:cNvPr id="6" name="CuadroTexto 5"/>
          <p:cNvSpPr txBox="1"/>
          <p:nvPr/>
        </p:nvSpPr>
        <p:spPr>
          <a:xfrm>
            <a:off x="6331572" y="3889213"/>
            <a:ext cx="5576893" cy="193899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 sz="2400" dirty="0" smtClean="0"/>
              <a:t>b) Un </a:t>
            </a:r>
            <a:r>
              <a:rPr lang="es-ES" sz="2400" b="1" dirty="0" smtClean="0">
                <a:solidFill>
                  <a:srgbClr val="7030A0"/>
                </a:solidFill>
              </a:rPr>
              <a:t>nucleótido</a:t>
            </a:r>
            <a:r>
              <a:rPr lang="es-ES" sz="2400" dirty="0" smtClean="0"/>
              <a:t> en ambos casos. 2º GMP ya que el C nº 2 ´de la pentosa tiene un  OH , nucleótido de ARN, en este caso se indica que se trata de un fragmento de una cadena de ARN.</a:t>
            </a:r>
            <a:endParaRPr lang="es-ES" sz="2400" dirty="0"/>
          </a:p>
        </p:txBody>
      </p:sp>
      <p:sp>
        <p:nvSpPr>
          <p:cNvPr id="7" name="CuadroTexto 6"/>
          <p:cNvSpPr txBox="1"/>
          <p:nvPr/>
        </p:nvSpPr>
        <p:spPr>
          <a:xfrm>
            <a:off x="512692" y="6021894"/>
            <a:ext cx="7425302" cy="646331"/>
          </a:xfrm>
          <a:prstGeom prst="rect">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s-ES" dirty="0" smtClean="0"/>
              <a:t>b) Componente de ADN o ARN</a:t>
            </a:r>
          </a:p>
          <a:p>
            <a:r>
              <a:rPr lang="es-ES" dirty="0" smtClean="0"/>
              <a:t>Otros nucleótidos: MENSAJERO QUIMICO, VECTOR ENERGÉTICO, COENZIMA</a:t>
            </a:r>
            <a:endParaRPr lang="es-ES" dirty="0"/>
          </a:p>
        </p:txBody>
      </p:sp>
      <p:sp>
        <p:nvSpPr>
          <p:cNvPr id="8" name="CuadroTexto 7"/>
          <p:cNvSpPr txBox="1"/>
          <p:nvPr/>
        </p:nvSpPr>
        <p:spPr>
          <a:xfrm>
            <a:off x="9696893" y="2556731"/>
            <a:ext cx="850605" cy="461665"/>
          </a:xfrm>
          <a:prstGeom prst="rect">
            <a:avLst/>
          </a:prstGeom>
          <a:noFill/>
        </p:spPr>
        <p:txBody>
          <a:bodyPr wrap="square" rtlCol="0">
            <a:spAutoFit/>
          </a:bodyPr>
          <a:lstStyle/>
          <a:p>
            <a:r>
              <a:rPr lang="es-ES" sz="2400" dirty="0" smtClean="0"/>
              <a:t>Fig. 1</a:t>
            </a:r>
            <a:endParaRPr lang="es-ES" sz="2400" dirty="0"/>
          </a:p>
        </p:txBody>
      </p:sp>
    </p:spTree>
    <p:extLst>
      <p:ext uri="{BB962C8B-B14F-4D97-AF65-F5344CB8AC3E}">
        <p14:creationId xmlns:p14="http://schemas.microsoft.com/office/powerpoint/2010/main" val="399376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rmedio">
  <a:themeElements>
    <a:clrScheme name="Personalizado 10">
      <a:dk1>
        <a:sysClr val="windowText" lastClr="000000"/>
      </a:dk1>
      <a:lt1>
        <a:sysClr val="window" lastClr="FFFFFF"/>
      </a:lt1>
      <a:dk2>
        <a:srgbClr val="000000"/>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Intermedio">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Intermedio">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5_Intermedio">
  <a:themeElements>
    <a:clrScheme name="5_Intermedio 1">
      <a:dk1>
        <a:srgbClr val="000000"/>
      </a:dk1>
      <a:lt1>
        <a:srgbClr val="FFFFFF"/>
      </a:lt1>
      <a:dk2>
        <a:srgbClr val="000000"/>
      </a:dk2>
      <a:lt2>
        <a:srgbClr val="EBDDC3"/>
      </a:lt2>
      <a:accent1>
        <a:srgbClr val="94B6D2"/>
      </a:accent1>
      <a:accent2>
        <a:srgbClr val="DD8047"/>
      </a:accent2>
      <a:accent3>
        <a:srgbClr val="FFFFFF"/>
      </a:accent3>
      <a:accent4>
        <a:srgbClr val="000000"/>
      </a:accent4>
      <a:accent5>
        <a:srgbClr val="C8D7E5"/>
      </a:accent5>
      <a:accent6>
        <a:srgbClr val="C8733F"/>
      </a:accent6>
      <a:hlink>
        <a:srgbClr val="F7B615"/>
      </a:hlink>
      <a:folHlink>
        <a:srgbClr val="704404"/>
      </a:folHlink>
    </a:clrScheme>
    <a:fontScheme name="5_Intermedio">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Intermedio 1">
        <a:dk1>
          <a:srgbClr val="000000"/>
        </a:dk1>
        <a:lt1>
          <a:srgbClr val="FFFFFF"/>
        </a:lt1>
        <a:dk2>
          <a:srgbClr val="000000"/>
        </a:dk2>
        <a:lt2>
          <a:srgbClr val="EBDDC3"/>
        </a:lt2>
        <a:accent1>
          <a:srgbClr val="94B6D2"/>
        </a:accent1>
        <a:accent2>
          <a:srgbClr val="DD8047"/>
        </a:accent2>
        <a:accent3>
          <a:srgbClr val="FFFFFF"/>
        </a:accent3>
        <a:accent4>
          <a:srgbClr val="000000"/>
        </a:accent4>
        <a:accent5>
          <a:srgbClr val="C8D7E5"/>
        </a:accent5>
        <a:accent6>
          <a:srgbClr val="C8733F"/>
        </a:accent6>
        <a:hlink>
          <a:srgbClr val="F7B615"/>
        </a:hlink>
        <a:folHlink>
          <a:srgbClr val="70440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ersonalizado 10">
    <a:dk1>
      <a:sysClr val="windowText" lastClr="000000"/>
    </a:dk1>
    <a:lt1>
      <a:sysClr val="window" lastClr="FFFFFF"/>
    </a:lt1>
    <a:dk2>
      <a:srgbClr val="000000"/>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otalTime>191</TotalTime>
  <Words>943</Words>
  <Application>Microsoft Office PowerPoint</Application>
  <PresentationFormat>Panorámica</PresentationFormat>
  <Paragraphs>124</Paragraphs>
  <Slides>12</Slides>
  <Notes>2</Notes>
  <HiddenSlides>0</HiddenSlides>
  <MMClips>0</MMClips>
  <ScaleCrop>false</ScaleCrop>
  <HeadingPairs>
    <vt:vector size="8" baseType="variant">
      <vt:variant>
        <vt:lpstr>Fuentes usadas</vt:lpstr>
      </vt:variant>
      <vt:variant>
        <vt:i4>9</vt:i4>
      </vt:variant>
      <vt:variant>
        <vt:lpstr>Tema</vt:lpstr>
      </vt:variant>
      <vt:variant>
        <vt:i4>3</vt:i4>
      </vt:variant>
      <vt:variant>
        <vt:lpstr>Servidores OLE incrustados</vt:lpstr>
      </vt:variant>
      <vt:variant>
        <vt:i4>1</vt:i4>
      </vt:variant>
      <vt:variant>
        <vt:lpstr>Títulos de diapositiva</vt:lpstr>
      </vt:variant>
      <vt:variant>
        <vt:i4>12</vt:i4>
      </vt:variant>
    </vt:vector>
  </HeadingPairs>
  <TitlesOfParts>
    <vt:vector size="25" baseType="lpstr">
      <vt:lpstr>Arial</vt:lpstr>
      <vt:lpstr>Calibri</vt:lpstr>
      <vt:lpstr>Calibri Light</vt:lpstr>
      <vt:lpstr>Comic Sans MS</vt:lpstr>
      <vt:lpstr>Symbol</vt:lpstr>
      <vt:lpstr>Times New Roman</vt:lpstr>
      <vt:lpstr>Tw Cen MT</vt:lpstr>
      <vt:lpstr>Wingdings</vt:lpstr>
      <vt:lpstr>Wingdings 2</vt:lpstr>
      <vt:lpstr>Intermedio</vt:lpstr>
      <vt:lpstr>5_Intermedio</vt:lpstr>
      <vt:lpstr>Tema de Office</vt:lpstr>
      <vt:lpstr>Documento</vt:lpstr>
      <vt:lpstr>TEMA 6. Ácidos Nucleicos</vt:lpstr>
      <vt:lpstr>Presentación de PowerPoint</vt:lpstr>
      <vt:lpstr>Presentación de PowerPoint</vt:lpstr>
      <vt:lpstr>  Enumere los diferentes funciones de los ácidos nucleicos existentes en la célula eucariótica. Indicar ordenadamente en cada caso: sus principales diferencias de composición molecular, estructura (dibujo de la misma en cada caso), y función. • DNA. composición/ estructura: 0,25 ; función: 0,25 • RNA. composición/ estructura: 0,25 ; funciones posibles: 0,25 Comente en qué compartimento celular desarrollan sus respectivas funciones: 0,5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Núcleo interfásico (cromatina)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 6</dc:title>
  <dc:creator>Sobremesa</dc:creator>
  <cp:lastModifiedBy>Sobremesa</cp:lastModifiedBy>
  <cp:revision>13</cp:revision>
  <dcterms:created xsi:type="dcterms:W3CDTF">2020-05-29T17:04:45Z</dcterms:created>
  <dcterms:modified xsi:type="dcterms:W3CDTF">2020-06-01T09:24:12Z</dcterms:modified>
</cp:coreProperties>
</file>